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handoutMasterIdLst>
    <p:handoutMasterId r:id="rId16"/>
  </p:handoutMasterIdLst>
  <p:sldIdLst>
    <p:sldId id="256" r:id="rId2"/>
    <p:sldId id="257" r:id="rId3"/>
    <p:sldId id="258" r:id="rId4"/>
    <p:sldId id="259" r:id="rId5"/>
    <p:sldId id="260" r:id="rId6"/>
    <p:sldId id="261" r:id="rId7"/>
    <p:sldId id="263" r:id="rId8"/>
    <p:sldId id="264" r:id="rId9"/>
    <p:sldId id="265" r:id="rId10"/>
    <p:sldId id="266" r:id="rId11"/>
    <p:sldId id="267" r:id="rId12"/>
    <p:sldId id="268" r:id="rId13"/>
    <p:sldId id="269" r:id="rId14"/>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76" d="100"/>
          <a:sy n="76" d="100"/>
        </p:scale>
        <p:origin x="678" y="102"/>
      </p:cViewPr>
      <p:guideLst/>
    </p:cSldViewPr>
  </p:slideViewPr>
  <p:notesTextViewPr>
    <p:cViewPr>
      <p:scale>
        <a:sx n="1" d="1"/>
        <a:sy n="1" d="1"/>
      </p:scale>
      <p:origin x="0" y="0"/>
    </p:cViewPr>
  </p:notesTextViewPr>
  <p:notesViewPr>
    <p:cSldViewPr snapToGrid="0">
      <p:cViewPr varScale="1">
        <p:scale>
          <a:sx n="88" d="100"/>
          <a:sy n="88" d="100"/>
        </p:scale>
        <p:origin x="3084" y="6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9643D1F-E39F-4BCC-A520-60741AE381AC}" type="datetimeFigureOut">
              <a:rPr lang="de-DE" smtClean="0"/>
              <a:t>27.11.2024</a:t>
            </a:fld>
            <a:endParaRPr lang="de-DE"/>
          </a:p>
        </p:txBody>
      </p:sp>
      <p:sp>
        <p:nvSpPr>
          <p:cNvPr id="4" name="Fußzeilenplatzhalt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EEAF99A-DC33-4327-87A7-10B1FF90D3E5}" type="slidenum">
              <a:rPr lang="de-DE" smtClean="0"/>
              <a:t>‹Nr.›</a:t>
            </a:fld>
            <a:endParaRPr lang="de-DE"/>
          </a:p>
        </p:txBody>
      </p:sp>
    </p:spTree>
    <p:extLst>
      <p:ext uri="{BB962C8B-B14F-4D97-AF65-F5344CB8AC3E}">
        <p14:creationId xmlns:p14="http://schemas.microsoft.com/office/powerpoint/2010/main" val="4256924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620B42C-1247-44A7-90A1-6F64424EE097}" type="datetimeFigureOut">
              <a:rPr lang="de-DE" smtClean="0"/>
              <a:t>27.11.2024</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E46DF04-A4C2-45D1-B6E2-4D298A15AB68}" type="slidenum">
              <a:rPr lang="de-DE" smtClean="0"/>
              <a:t>‹Nr.›</a:t>
            </a:fld>
            <a:endParaRPr lang="de-DE"/>
          </a:p>
        </p:txBody>
      </p:sp>
    </p:spTree>
    <p:extLst>
      <p:ext uri="{BB962C8B-B14F-4D97-AF65-F5344CB8AC3E}">
        <p14:creationId xmlns:p14="http://schemas.microsoft.com/office/powerpoint/2010/main" val="22732320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4" name="Foliennummernplatzhalter 3"/>
          <p:cNvSpPr>
            <a:spLocks noGrp="1"/>
          </p:cNvSpPr>
          <p:nvPr>
            <p:ph type="sldNum" sz="quarter" idx="10"/>
          </p:nvPr>
        </p:nvSpPr>
        <p:spPr/>
        <p:txBody>
          <a:bodyPr/>
          <a:lstStyle/>
          <a:p>
            <a:fld id="{8E46DF04-A4C2-45D1-B6E2-4D298A15AB68}" type="slidenum">
              <a:rPr lang="de-DE" smtClean="0"/>
              <a:t>3</a:t>
            </a:fld>
            <a:endParaRPr lang="de-DE"/>
          </a:p>
        </p:txBody>
      </p:sp>
      <p:sp>
        <p:nvSpPr>
          <p:cNvPr id="5" name="Rectangle 9"/>
          <p:cNvSpPr>
            <a:spLocks noGrp="1" noChangeArrowheads="1"/>
          </p:cNvSpPr>
          <p:nvPr>
            <p:ph type="body" idx="1"/>
          </p:nvPr>
        </p:nvSpPr>
        <p:spPr>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de-DE" altLang="de-DE" sz="1600" dirty="0" err="1">
                <a:ea typeface="ＭＳ Ｐゴシック" charset="-128"/>
              </a:rPr>
              <a:t>About</a:t>
            </a:r>
            <a:r>
              <a:rPr lang="de-DE" altLang="de-DE" sz="1600" dirty="0">
                <a:ea typeface="ＭＳ Ｐゴシック" charset="-128"/>
              </a:rPr>
              <a:t> 3,200 students</a:t>
            </a:r>
          </a:p>
          <a:p>
            <a:r>
              <a:rPr lang="de-DE" altLang="de-DE" sz="1600" dirty="0">
                <a:ea typeface="ＭＳ Ｐゴシック" charset="-128"/>
              </a:rPr>
              <a:t>About 180 </a:t>
            </a:r>
            <a:r>
              <a:rPr lang="de-DE" altLang="de-DE" sz="1600" dirty="0" err="1">
                <a:ea typeface="ＭＳ Ｐゴシック" charset="-128"/>
              </a:rPr>
              <a:t>teachers</a:t>
            </a:r>
            <a:r>
              <a:rPr lang="de-DE" altLang="de-DE" sz="1600" dirty="0">
                <a:ea typeface="ＭＳ Ｐゴシック" charset="-128"/>
              </a:rPr>
              <a:t> and staff</a:t>
            </a:r>
          </a:p>
          <a:p>
            <a:r>
              <a:rPr lang="de-DE" altLang="de-DE" sz="1600" dirty="0">
                <a:ea typeface="ＭＳ Ｐゴシック" charset="-128"/>
              </a:rPr>
              <a:t>7 </a:t>
            </a:r>
            <a:r>
              <a:rPr lang="de-DE" altLang="de-DE" sz="1600" dirty="0" err="1">
                <a:ea typeface="ＭＳ Ｐゴシック" charset="-128"/>
              </a:rPr>
              <a:t>departments</a:t>
            </a:r>
            <a:endParaRPr lang="de-DE" altLang="de-DE" sz="1600" dirty="0">
              <a:ea typeface="ＭＳ Ｐゴシック" charset="-128"/>
            </a:endParaRPr>
          </a:p>
          <a:p>
            <a:r>
              <a:rPr lang="de-DE" altLang="de-DE" sz="1600" dirty="0">
                <a:ea typeface="ＭＳ Ｐゴシック" charset="-128"/>
              </a:rPr>
              <a:t>160 </a:t>
            </a:r>
            <a:r>
              <a:rPr lang="de-DE" altLang="de-DE" sz="1600" dirty="0" err="1">
                <a:ea typeface="ＭＳ Ｐゴシック" charset="-128"/>
              </a:rPr>
              <a:t>classes</a:t>
            </a:r>
            <a:r>
              <a:rPr lang="de-DE" altLang="de-DE" sz="1600" dirty="0">
                <a:ea typeface="ＭＳ Ｐゴシック" charset="-128"/>
              </a:rPr>
              <a:t>, </a:t>
            </a:r>
            <a:r>
              <a:rPr lang="de-DE" altLang="de-DE" sz="1600" dirty="0" err="1">
                <a:ea typeface="ＭＳ Ｐゴシック" charset="-128"/>
              </a:rPr>
              <a:t>level</a:t>
            </a:r>
            <a:r>
              <a:rPr lang="de-DE" altLang="de-DE" sz="1600" dirty="0">
                <a:ea typeface="ＭＳ Ｐゴシック" charset="-128"/>
              </a:rPr>
              <a:t> 1-6</a:t>
            </a:r>
          </a:p>
          <a:p>
            <a:r>
              <a:rPr lang="de-DE" altLang="de-DE" sz="1600" dirty="0">
                <a:ea typeface="ＭＳ Ｐゴシック" charset="-128"/>
              </a:rPr>
              <a:t>2000 in </a:t>
            </a:r>
            <a:r>
              <a:rPr lang="de-DE" altLang="de-DE" sz="1600" dirty="0" err="1">
                <a:ea typeface="ＭＳ Ｐゴシック" charset="-128"/>
              </a:rPr>
              <a:t>the</a:t>
            </a:r>
            <a:r>
              <a:rPr lang="de-DE" altLang="de-DE" sz="1600" dirty="0">
                <a:ea typeface="ＭＳ Ｐゴシック" charset="-128"/>
              </a:rPr>
              <a:t> dual </a:t>
            </a:r>
            <a:r>
              <a:rPr lang="de-DE" altLang="de-DE" sz="1600" dirty="0" err="1">
                <a:ea typeface="ＭＳ Ｐゴシック" charset="-128"/>
              </a:rPr>
              <a:t>system</a:t>
            </a:r>
            <a:r>
              <a:rPr lang="de-DE" altLang="de-DE" sz="1600" dirty="0">
                <a:ea typeface="ＭＳ Ｐゴシック" charset="-128"/>
              </a:rPr>
              <a:t> in </a:t>
            </a:r>
            <a:r>
              <a:rPr lang="de-DE" altLang="de-DE" sz="1600" dirty="0" err="1">
                <a:ea typeface="ＭＳ Ｐゴシック" charset="-128"/>
              </a:rPr>
              <a:t>about</a:t>
            </a:r>
            <a:r>
              <a:rPr lang="de-DE" altLang="de-DE" sz="1600" dirty="0">
                <a:ea typeface="ＭＳ Ｐゴシック" charset="-128"/>
              </a:rPr>
              <a:t> 25 </a:t>
            </a:r>
            <a:r>
              <a:rPr lang="de-DE" altLang="de-DE" sz="1600" dirty="0" err="1">
                <a:ea typeface="ＭＳ Ｐゴシック" charset="-128"/>
              </a:rPr>
              <a:t>professions</a:t>
            </a:r>
            <a:endParaRPr lang="de-DE" altLang="de-DE" sz="1600" dirty="0">
              <a:ea typeface="ＭＳ Ｐゴシック" charset="-128"/>
            </a:endParaRPr>
          </a:p>
          <a:p>
            <a:r>
              <a:rPr lang="de-DE" altLang="de-DE" sz="1600" dirty="0">
                <a:ea typeface="ＭＳ Ｐゴシック" charset="-128"/>
              </a:rPr>
              <a:t>1200 </a:t>
            </a:r>
            <a:r>
              <a:rPr lang="de-DE" altLang="de-DE" sz="1600" dirty="0" err="1">
                <a:ea typeface="ＭＳ Ｐゴシック" charset="-128"/>
              </a:rPr>
              <a:t>full</a:t>
            </a:r>
            <a:r>
              <a:rPr lang="de-DE" altLang="de-DE" sz="1600" dirty="0">
                <a:ea typeface="ＭＳ Ｐゴシック" charset="-128"/>
              </a:rPr>
              <a:t>-time </a:t>
            </a:r>
            <a:r>
              <a:rPr lang="de-DE" altLang="de-DE" sz="1600" dirty="0" err="1">
                <a:ea typeface="ＭＳ Ｐゴシック" charset="-128"/>
              </a:rPr>
              <a:t>students</a:t>
            </a:r>
            <a:endParaRPr lang="de-DE" altLang="de-DE" sz="1600" dirty="0">
              <a:ea typeface="ＭＳ Ｐゴシック" charset="-128"/>
            </a:endParaRPr>
          </a:p>
          <a:p>
            <a:endParaRPr lang="de-DE" altLang="de-DE" sz="1600" dirty="0">
              <a:ea typeface="ＭＳ Ｐゴシック" charset="-128"/>
            </a:endParaRPr>
          </a:p>
          <a:p>
            <a:endParaRPr lang="de-DE" altLang="de-DE" sz="1600" dirty="0">
              <a:ea typeface="ＭＳ Ｐゴシック" charset="-128"/>
            </a:endParaRPr>
          </a:p>
          <a:p>
            <a:endParaRPr lang="de-DE" altLang="de-DE" sz="1600" dirty="0">
              <a:ea typeface="ＭＳ Ｐゴシック" charset="-128"/>
            </a:endParaRPr>
          </a:p>
          <a:p>
            <a:endParaRPr lang="de-DE" altLang="de-DE" sz="1600" dirty="0">
              <a:ea typeface="ＭＳ Ｐゴシック" charset="-128"/>
            </a:endParaRPr>
          </a:p>
        </p:txBody>
      </p:sp>
    </p:spTree>
    <p:extLst>
      <p:ext uri="{BB962C8B-B14F-4D97-AF65-F5344CB8AC3E}">
        <p14:creationId xmlns:p14="http://schemas.microsoft.com/office/powerpoint/2010/main" val="31854832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685800" y="4400549"/>
            <a:ext cx="5486400" cy="4112079"/>
          </a:xfrm>
        </p:spPr>
        <p:txBody>
          <a:bodyPr/>
          <a:lstStyle/>
          <a:p>
            <a:r>
              <a:rPr lang="en-US" dirty="0"/>
              <a:t>We just started to establish mandatory teacher´s training as we believe that successful teaching depends on successful classroom management. The joint creation of rules and routines and a good social climate that is conducive to learning are essential building blocks for learning. In addition, dealing with disruptions and of course the high quality of teaching are crucial to ensuring that all students learn a lot.</a:t>
            </a:r>
            <a:endParaRPr lang="de-DE" dirty="0"/>
          </a:p>
        </p:txBody>
      </p:sp>
      <p:sp>
        <p:nvSpPr>
          <p:cNvPr id="4" name="Foliennummernplatzhalter 3"/>
          <p:cNvSpPr>
            <a:spLocks noGrp="1"/>
          </p:cNvSpPr>
          <p:nvPr>
            <p:ph type="sldNum" sz="quarter" idx="10"/>
          </p:nvPr>
        </p:nvSpPr>
        <p:spPr/>
        <p:txBody>
          <a:bodyPr/>
          <a:lstStyle/>
          <a:p>
            <a:fld id="{8E46DF04-A4C2-45D1-B6E2-4D298A15AB68}" type="slidenum">
              <a:rPr lang="de-DE" smtClean="0"/>
              <a:t>12</a:t>
            </a:fld>
            <a:endParaRPr lang="de-DE"/>
          </a:p>
        </p:txBody>
      </p:sp>
    </p:spTree>
    <p:extLst>
      <p:ext uri="{BB962C8B-B14F-4D97-AF65-F5344CB8AC3E}">
        <p14:creationId xmlns:p14="http://schemas.microsoft.com/office/powerpoint/2010/main" val="17813731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685800" y="4400549"/>
            <a:ext cx="5486400" cy="4112079"/>
          </a:xfrm>
        </p:spPr>
        <p:txBody>
          <a:bodyPr/>
          <a:lstStyle/>
          <a:p>
            <a:r>
              <a:rPr lang="en-US" dirty="0"/>
              <a:t>We just started to establish mandatory teacher´s training as we believe that successful teaching depends on successful classroom management. The joint creation of rules and routines and a good social climate that is conducive to learning are essential building blocks for learning. In addition, dealing with disruptions and of course the high quality of teaching are crucial to ensuring that all students learn a lot.</a:t>
            </a:r>
            <a:endParaRPr lang="de-DE" dirty="0"/>
          </a:p>
        </p:txBody>
      </p:sp>
      <p:sp>
        <p:nvSpPr>
          <p:cNvPr id="4" name="Foliennummernplatzhalter 3"/>
          <p:cNvSpPr>
            <a:spLocks noGrp="1"/>
          </p:cNvSpPr>
          <p:nvPr>
            <p:ph type="sldNum" sz="quarter" idx="10"/>
          </p:nvPr>
        </p:nvSpPr>
        <p:spPr/>
        <p:txBody>
          <a:bodyPr/>
          <a:lstStyle/>
          <a:p>
            <a:fld id="{8E46DF04-A4C2-45D1-B6E2-4D298A15AB68}" type="slidenum">
              <a:rPr lang="de-DE" smtClean="0"/>
              <a:t>13</a:t>
            </a:fld>
            <a:endParaRPr lang="de-DE"/>
          </a:p>
        </p:txBody>
      </p:sp>
    </p:spTree>
    <p:extLst>
      <p:ext uri="{BB962C8B-B14F-4D97-AF65-F5344CB8AC3E}">
        <p14:creationId xmlns:p14="http://schemas.microsoft.com/office/powerpoint/2010/main" val="29170659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sz="2000" dirty="0"/>
              <a:t>We offer </a:t>
            </a:r>
          </a:p>
          <a:p>
            <a:r>
              <a:rPr lang="en-US" dirty="0"/>
              <a:t>an employment-oriented qualification of students.</a:t>
            </a:r>
          </a:p>
          <a:p>
            <a:endParaRPr lang="en-US" dirty="0"/>
          </a:p>
          <a:p>
            <a:r>
              <a:rPr lang="en-US" sz="2000" dirty="0"/>
              <a:t>We support students</a:t>
            </a:r>
          </a:p>
          <a:p>
            <a:r>
              <a:rPr lang="en-US" dirty="0"/>
              <a:t>in their personal development and </a:t>
            </a:r>
          </a:p>
          <a:p>
            <a:r>
              <a:rPr lang="en-US" dirty="0"/>
              <a:t>them acquiring competences either at home or abroad.</a:t>
            </a:r>
          </a:p>
          <a:p>
            <a:endParaRPr lang="en-US" dirty="0"/>
          </a:p>
          <a:p>
            <a:r>
              <a:rPr lang="en-US" sz="2000" dirty="0"/>
              <a:t>We work in close cooperation with</a:t>
            </a:r>
          </a:p>
          <a:p>
            <a:r>
              <a:rPr lang="en-US" dirty="0"/>
              <a:t>training companies, </a:t>
            </a:r>
          </a:p>
          <a:p>
            <a:r>
              <a:rPr lang="en-US" dirty="0"/>
              <a:t>chambers, </a:t>
            </a:r>
          </a:p>
          <a:p>
            <a:r>
              <a:rPr lang="en-US" dirty="0"/>
              <a:t>parents, </a:t>
            </a:r>
          </a:p>
          <a:p>
            <a:r>
              <a:rPr lang="en-US" dirty="0"/>
              <a:t>a variety of schools as well as with </a:t>
            </a:r>
          </a:p>
          <a:p>
            <a:r>
              <a:rPr lang="en-US" dirty="0"/>
              <a:t>partners abroad.</a:t>
            </a:r>
            <a:endParaRPr lang="de-DE" dirty="0"/>
          </a:p>
          <a:p>
            <a:endParaRPr lang="de-DE" dirty="0"/>
          </a:p>
        </p:txBody>
      </p:sp>
      <p:sp>
        <p:nvSpPr>
          <p:cNvPr id="4" name="Foliennummernplatzhalter 3"/>
          <p:cNvSpPr>
            <a:spLocks noGrp="1"/>
          </p:cNvSpPr>
          <p:nvPr>
            <p:ph type="sldNum" sz="quarter" idx="10"/>
          </p:nvPr>
        </p:nvSpPr>
        <p:spPr/>
        <p:txBody>
          <a:bodyPr/>
          <a:lstStyle/>
          <a:p>
            <a:fld id="{8E46DF04-A4C2-45D1-B6E2-4D298A15AB68}" type="slidenum">
              <a:rPr lang="de-DE" smtClean="0"/>
              <a:t>4</a:t>
            </a:fld>
            <a:endParaRPr lang="de-DE"/>
          </a:p>
        </p:txBody>
      </p:sp>
    </p:spTree>
    <p:extLst>
      <p:ext uri="{BB962C8B-B14F-4D97-AF65-F5344CB8AC3E}">
        <p14:creationId xmlns:p14="http://schemas.microsoft.com/office/powerpoint/2010/main" val="27974517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dirty="0"/>
              <a:t>Focus on… </a:t>
            </a:r>
          </a:p>
          <a:p>
            <a:r>
              <a:rPr lang="en-US" dirty="0"/>
              <a:t>Problems with (fellow) students, teachers, trainers, colleagues, superiors, friends, parents...? </a:t>
            </a:r>
          </a:p>
          <a:p>
            <a:endParaRPr lang="en-US" dirty="0"/>
          </a:p>
          <a:p>
            <a:r>
              <a:rPr lang="en-US" dirty="0"/>
              <a:t>Or … </a:t>
            </a:r>
          </a:p>
          <a:p>
            <a:r>
              <a:rPr lang="en-US" dirty="0"/>
              <a:t>Dissatisfaction with school, private or company situation?</a:t>
            </a:r>
          </a:p>
          <a:p>
            <a:endParaRPr lang="en-US" dirty="0"/>
          </a:p>
          <a:p>
            <a:r>
              <a:rPr lang="en-US" dirty="0"/>
              <a:t>Principles</a:t>
            </a:r>
          </a:p>
          <a:p>
            <a:endParaRPr lang="en-US" dirty="0"/>
          </a:p>
          <a:p>
            <a:r>
              <a:rPr lang="en-US" dirty="0"/>
              <a:t>Voluntary</a:t>
            </a:r>
          </a:p>
          <a:p>
            <a:r>
              <a:rPr lang="en-US" dirty="0"/>
              <a:t>Confidential</a:t>
            </a:r>
          </a:p>
          <a:p>
            <a:r>
              <a:rPr lang="de-DE" dirty="0" err="1"/>
              <a:t>Helping</a:t>
            </a:r>
            <a:r>
              <a:rPr lang="de-DE" dirty="0"/>
              <a:t> </a:t>
            </a:r>
            <a:r>
              <a:rPr lang="de-DE" dirty="0" err="1"/>
              <a:t>people</a:t>
            </a:r>
            <a:r>
              <a:rPr lang="de-DE" dirty="0"/>
              <a:t> </a:t>
            </a:r>
            <a:r>
              <a:rPr lang="de-DE" dirty="0" err="1"/>
              <a:t>help</a:t>
            </a:r>
            <a:r>
              <a:rPr lang="de-DE" dirty="0"/>
              <a:t> </a:t>
            </a:r>
            <a:r>
              <a:rPr lang="de-DE" dirty="0" err="1"/>
              <a:t>themselves</a:t>
            </a:r>
            <a:endParaRPr lang="de-DE" dirty="0"/>
          </a:p>
        </p:txBody>
      </p:sp>
      <p:sp>
        <p:nvSpPr>
          <p:cNvPr id="4" name="Foliennummernplatzhalter 3"/>
          <p:cNvSpPr>
            <a:spLocks noGrp="1"/>
          </p:cNvSpPr>
          <p:nvPr>
            <p:ph type="sldNum" sz="quarter" idx="10"/>
          </p:nvPr>
        </p:nvSpPr>
        <p:spPr/>
        <p:txBody>
          <a:bodyPr/>
          <a:lstStyle/>
          <a:p>
            <a:fld id="{8E46DF04-A4C2-45D1-B6E2-4D298A15AB68}" type="slidenum">
              <a:rPr lang="de-DE" smtClean="0"/>
              <a:t>5</a:t>
            </a:fld>
            <a:endParaRPr lang="de-DE"/>
          </a:p>
        </p:txBody>
      </p:sp>
    </p:spTree>
    <p:extLst>
      <p:ext uri="{BB962C8B-B14F-4D97-AF65-F5344CB8AC3E}">
        <p14:creationId xmlns:p14="http://schemas.microsoft.com/office/powerpoint/2010/main" val="319287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685800" y="4400549"/>
            <a:ext cx="5486400" cy="4112079"/>
          </a:xfrm>
        </p:spPr>
        <p:txBody>
          <a:bodyPr/>
          <a:lstStyle/>
          <a:p>
            <a:r>
              <a:rPr lang="en-US" dirty="0"/>
              <a:t>Focus on:</a:t>
            </a:r>
          </a:p>
          <a:p>
            <a:endParaRPr lang="en-US" dirty="0"/>
          </a:p>
          <a:p>
            <a:r>
              <a:rPr lang="en-US" dirty="0"/>
              <a:t>Vocational entry school (BES) / production class</a:t>
            </a:r>
          </a:p>
          <a:p>
            <a:endParaRPr lang="en-US" dirty="0"/>
          </a:p>
          <a:p>
            <a:r>
              <a:rPr lang="en-US" dirty="0"/>
              <a:t>What kind of topics could these be? </a:t>
            </a:r>
          </a:p>
          <a:p>
            <a:endParaRPr lang="en-US" dirty="0"/>
          </a:p>
          <a:p>
            <a:pPr marL="171450" indent="-171450">
              <a:buFont typeface="Arial" panose="020B0604020202020204" pitchFamily="34" charset="0"/>
              <a:buChar char="•"/>
            </a:pPr>
            <a:r>
              <a:rPr lang="en-US" dirty="0"/>
              <a:t>Conflicts with classmates or teachers </a:t>
            </a:r>
          </a:p>
          <a:p>
            <a:pPr marL="171450" indent="-171450">
              <a:buFont typeface="Arial" panose="020B0604020202020204" pitchFamily="34" charset="0"/>
              <a:buChar char="•"/>
            </a:pPr>
            <a:r>
              <a:rPr lang="en-US" dirty="0"/>
              <a:t>My degree is in jeopardy/</a:t>
            </a:r>
          </a:p>
          <a:p>
            <a:pPr marL="171450" indent="-171450">
              <a:buFont typeface="Arial" panose="020B0604020202020204" pitchFamily="34" charset="0"/>
              <a:buChar char="•"/>
            </a:pPr>
            <a:r>
              <a:rPr lang="en-US" dirty="0"/>
              <a:t>I don't know what to do next academically or professionally </a:t>
            </a:r>
          </a:p>
          <a:p>
            <a:pPr marL="171450" indent="-171450">
              <a:buFont typeface="Arial" panose="020B0604020202020204" pitchFamily="34" charset="0"/>
              <a:buChar char="•"/>
            </a:pPr>
            <a:r>
              <a:rPr lang="en-US" dirty="0"/>
              <a:t>Family problems or </a:t>
            </a:r>
          </a:p>
          <a:p>
            <a:pPr marL="171450" indent="-171450">
              <a:buFont typeface="Arial" panose="020B0604020202020204" pitchFamily="34" charset="0"/>
              <a:buChar char="•"/>
            </a:pPr>
            <a:r>
              <a:rPr lang="en-US" dirty="0"/>
              <a:t>problems among friends</a:t>
            </a:r>
          </a:p>
          <a:p>
            <a:endParaRPr lang="en-US" dirty="0"/>
          </a:p>
          <a:p>
            <a:r>
              <a:rPr lang="en-US" dirty="0"/>
              <a:t>Cooperation with:</a:t>
            </a:r>
          </a:p>
          <a:p>
            <a:endParaRPr lang="en-US" dirty="0"/>
          </a:p>
          <a:p>
            <a:pPr marL="171450" indent="-171450">
              <a:buFont typeface="Arial" panose="020B0604020202020204" pitchFamily="34" charset="0"/>
              <a:buChar char="•"/>
            </a:pPr>
            <a:r>
              <a:rPr lang="en-US" dirty="0"/>
              <a:t>Office for Social Services/</a:t>
            </a:r>
          </a:p>
          <a:p>
            <a:pPr marL="171450" indent="-171450">
              <a:buFont typeface="Arial" panose="020B0604020202020204" pitchFamily="34" charset="0"/>
              <a:buChar char="•"/>
            </a:pPr>
            <a:r>
              <a:rPr lang="en-US" dirty="0"/>
              <a:t>Youth Welfare Office </a:t>
            </a:r>
          </a:p>
          <a:p>
            <a:pPr marL="171450" indent="-171450">
              <a:buFont typeface="Arial" panose="020B0604020202020204" pitchFamily="34" charset="0"/>
              <a:buChar char="•"/>
            </a:pPr>
            <a:r>
              <a:rPr lang="en-US" dirty="0"/>
              <a:t>Doctors </a:t>
            </a:r>
          </a:p>
          <a:p>
            <a:pPr marL="171450" indent="-171450">
              <a:buFont typeface="Arial" panose="020B0604020202020204" pitchFamily="34" charset="0"/>
              <a:buChar char="•"/>
            </a:pPr>
            <a:r>
              <a:rPr lang="en-US" dirty="0"/>
              <a:t>Psychologists </a:t>
            </a:r>
          </a:p>
          <a:p>
            <a:pPr marL="171450" indent="-171450">
              <a:buFont typeface="Arial" panose="020B0604020202020204" pitchFamily="34" charset="0"/>
              <a:buChar char="•"/>
            </a:pPr>
            <a:r>
              <a:rPr lang="en-US" dirty="0"/>
              <a:t>Addiction counseling </a:t>
            </a:r>
          </a:p>
          <a:p>
            <a:pPr marL="171450" indent="-171450">
              <a:buFont typeface="Arial" panose="020B0604020202020204" pitchFamily="34" charset="0"/>
              <a:buChar char="•"/>
            </a:pPr>
            <a:r>
              <a:rPr lang="en-US" dirty="0"/>
              <a:t>Advice centers for domestic violence </a:t>
            </a:r>
          </a:p>
          <a:p>
            <a:pPr marL="171450" indent="-171450">
              <a:buFont typeface="Arial" panose="020B0604020202020204" pitchFamily="34" charset="0"/>
              <a:buChar char="•"/>
            </a:pPr>
            <a:r>
              <a:rPr lang="en-US" dirty="0"/>
              <a:t>Violence prevention </a:t>
            </a:r>
          </a:p>
          <a:p>
            <a:pPr marL="171450" indent="-171450">
              <a:buFont typeface="Arial" panose="020B0604020202020204" pitchFamily="34" charset="0"/>
              <a:buChar char="•"/>
            </a:pPr>
            <a:r>
              <a:rPr lang="en-US" dirty="0"/>
              <a:t>Women's shelters</a:t>
            </a:r>
            <a:endParaRPr lang="de-DE" dirty="0"/>
          </a:p>
        </p:txBody>
      </p:sp>
      <p:sp>
        <p:nvSpPr>
          <p:cNvPr id="4" name="Foliennummernplatzhalter 3"/>
          <p:cNvSpPr>
            <a:spLocks noGrp="1"/>
          </p:cNvSpPr>
          <p:nvPr>
            <p:ph type="sldNum" sz="quarter" idx="10"/>
          </p:nvPr>
        </p:nvSpPr>
        <p:spPr/>
        <p:txBody>
          <a:bodyPr/>
          <a:lstStyle/>
          <a:p>
            <a:fld id="{8E46DF04-A4C2-45D1-B6E2-4D298A15AB68}" type="slidenum">
              <a:rPr lang="de-DE" smtClean="0"/>
              <a:t>6</a:t>
            </a:fld>
            <a:endParaRPr lang="de-DE"/>
          </a:p>
        </p:txBody>
      </p:sp>
    </p:spTree>
    <p:extLst>
      <p:ext uri="{BB962C8B-B14F-4D97-AF65-F5344CB8AC3E}">
        <p14:creationId xmlns:p14="http://schemas.microsoft.com/office/powerpoint/2010/main" val="6337106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685800" y="4400549"/>
            <a:ext cx="5486400" cy="4112079"/>
          </a:xfrm>
        </p:spPr>
        <p:txBody>
          <a:bodyPr/>
          <a:lstStyle/>
          <a:p>
            <a:r>
              <a:rPr lang="en-US" dirty="0"/>
              <a:t>Principles</a:t>
            </a:r>
          </a:p>
          <a:p>
            <a:endParaRPr lang="en-US" dirty="0"/>
          </a:p>
          <a:p>
            <a:r>
              <a:rPr lang="en-US" dirty="0"/>
              <a:t>Voluntary</a:t>
            </a:r>
          </a:p>
          <a:p>
            <a:r>
              <a:rPr lang="en-US" dirty="0"/>
              <a:t>Confidential</a:t>
            </a:r>
          </a:p>
          <a:p>
            <a:r>
              <a:rPr lang="de-DE" dirty="0" err="1"/>
              <a:t>Responsibility</a:t>
            </a:r>
            <a:endParaRPr lang="de-DE" dirty="0"/>
          </a:p>
        </p:txBody>
      </p:sp>
      <p:sp>
        <p:nvSpPr>
          <p:cNvPr id="4" name="Foliennummernplatzhalter 3"/>
          <p:cNvSpPr>
            <a:spLocks noGrp="1"/>
          </p:cNvSpPr>
          <p:nvPr>
            <p:ph type="sldNum" sz="quarter" idx="10"/>
          </p:nvPr>
        </p:nvSpPr>
        <p:spPr/>
        <p:txBody>
          <a:bodyPr/>
          <a:lstStyle/>
          <a:p>
            <a:fld id="{8E46DF04-A4C2-45D1-B6E2-4D298A15AB68}" type="slidenum">
              <a:rPr lang="de-DE" smtClean="0"/>
              <a:t>7</a:t>
            </a:fld>
            <a:endParaRPr lang="de-DE"/>
          </a:p>
        </p:txBody>
      </p:sp>
    </p:spTree>
    <p:extLst>
      <p:ext uri="{BB962C8B-B14F-4D97-AF65-F5344CB8AC3E}">
        <p14:creationId xmlns:p14="http://schemas.microsoft.com/office/powerpoint/2010/main" val="19048917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685800" y="4400549"/>
            <a:ext cx="5486400" cy="4112079"/>
          </a:xfrm>
        </p:spPr>
        <p:txBody>
          <a:bodyPr/>
          <a:lstStyle/>
          <a:p>
            <a:r>
              <a:rPr lang="de-DE" dirty="0"/>
              <a:t>1. </a:t>
            </a:r>
          </a:p>
          <a:p>
            <a:r>
              <a:rPr lang="en-US" dirty="0"/>
              <a:t>Notices in the departments, </a:t>
            </a:r>
          </a:p>
          <a:p>
            <a:r>
              <a:rPr lang="en-US" dirty="0"/>
              <a:t>company presentations, </a:t>
            </a:r>
          </a:p>
          <a:p>
            <a:r>
              <a:rPr lang="en-US" dirty="0"/>
              <a:t>regular visits by employees of the employment agency, </a:t>
            </a:r>
          </a:p>
          <a:p>
            <a:r>
              <a:rPr lang="en-US" dirty="0"/>
              <a:t>information evenings, etc.</a:t>
            </a:r>
          </a:p>
          <a:p>
            <a:endParaRPr lang="en-US" dirty="0"/>
          </a:p>
          <a:p>
            <a:r>
              <a:rPr lang="en-US" dirty="0"/>
              <a:t>2.</a:t>
            </a:r>
          </a:p>
          <a:p>
            <a:r>
              <a:rPr lang="en-US" dirty="0"/>
              <a:t>The BIB is an excellent opportunity to get to know a wide variety of professions. Around 120 companies and institutions present themselves at this trade fair. Through live demonstrations, information material and personal conversations, you can learn a lot and make your first contacts.</a:t>
            </a:r>
          </a:p>
          <a:p>
            <a:endParaRPr lang="en-US" dirty="0"/>
          </a:p>
          <a:p>
            <a:r>
              <a:rPr lang="en-US" dirty="0"/>
              <a:t>3. See above</a:t>
            </a:r>
            <a:endParaRPr lang="de-DE" dirty="0"/>
          </a:p>
        </p:txBody>
      </p:sp>
      <p:sp>
        <p:nvSpPr>
          <p:cNvPr id="4" name="Foliennummernplatzhalter 3"/>
          <p:cNvSpPr>
            <a:spLocks noGrp="1"/>
          </p:cNvSpPr>
          <p:nvPr>
            <p:ph type="sldNum" sz="quarter" idx="10"/>
          </p:nvPr>
        </p:nvSpPr>
        <p:spPr/>
        <p:txBody>
          <a:bodyPr/>
          <a:lstStyle/>
          <a:p>
            <a:fld id="{8E46DF04-A4C2-45D1-B6E2-4D298A15AB68}" type="slidenum">
              <a:rPr lang="de-DE" smtClean="0"/>
              <a:t>8</a:t>
            </a:fld>
            <a:endParaRPr lang="de-DE"/>
          </a:p>
        </p:txBody>
      </p:sp>
    </p:spTree>
    <p:extLst>
      <p:ext uri="{BB962C8B-B14F-4D97-AF65-F5344CB8AC3E}">
        <p14:creationId xmlns:p14="http://schemas.microsoft.com/office/powerpoint/2010/main" val="14723646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685800" y="4400549"/>
            <a:ext cx="5486400" cy="4112079"/>
          </a:xfrm>
        </p:spPr>
        <p:txBody>
          <a:bodyPr/>
          <a:lstStyle/>
          <a:p>
            <a:r>
              <a:rPr lang="de-DE" dirty="0"/>
              <a:t>Main </a:t>
            </a:r>
            <a:r>
              <a:rPr lang="de-DE" dirty="0" err="1"/>
              <a:t>approaches</a:t>
            </a:r>
            <a:r>
              <a:rPr lang="de-DE" dirty="0"/>
              <a:t>:</a:t>
            </a:r>
          </a:p>
          <a:p>
            <a:endParaRPr lang="de-DE" dirty="0"/>
          </a:p>
          <a:p>
            <a:pPr marL="171450" indent="-171450">
              <a:buFont typeface="Arial" panose="020B0604020202020204" pitchFamily="34" charset="0"/>
              <a:buChar char="•"/>
            </a:pPr>
            <a:r>
              <a:rPr lang="en-US" dirty="0"/>
              <a:t>Experiential education, </a:t>
            </a:r>
          </a:p>
          <a:p>
            <a:pPr marL="171450" indent="-171450">
              <a:buFont typeface="Arial" panose="020B0604020202020204" pitchFamily="34" charset="0"/>
              <a:buChar char="•"/>
            </a:pPr>
            <a:r>
              <a:rPr lang="en-US" dirty="0"/>
              <a:t>mediation and </a:t>
            </a:r>
          </a:p>
          <a:p>
            <a:pPr marL="171450" indent="-171450">
              <a:buFont typeface="Arial" panose="020B0604020202020204" pitchFamily="34" charset="0"/>
              <a:buChar char="•"/>
            </a:pPr>
            <a:r>
              <a:rPr lang="en-US" dirty="0"/>
              <a:t>relaxation training</a:t>
            </a:r>
            <a:endParaRPr lang="de-DE" dirty="0"/>
          </a:p>
        </p:txBody>
      </p:sp>
      <p:sp>
        <p:nvSpPr>
          <p:cNvPr id="4" name="Foliennummernplatzhalter 3"/>
          <p:cNvSpPr>
            <a:spLocks noGrp="1"/>
          </p:cNvSpPr>
          <p:nvPr>
            <p:ph type="sldNum" sz="quarter" idx="10"/>
          </p:nvPr>
        </p:nvSpPr>
        <p:spPr/>
        <p:txBody>
          <a:bodyPr/>
          <a:lstStyle/>
          <a:p>
            <a:fld id="{8E46DF04-A4C2-45D1-B6E2-4D298A15AB68}" type="slidenum">
              <a:rPr lang="de-DE" smtClean="0"/>
              <a:t>9</a:t>
            </a:fld>
            <a:endParaRPr lang="de-DE"/>
          </a:p>
        </p:txBody>
      </p:sp>
    </p:spTree>
    <p:extLst>
      <p:ext uri="{BB962C8B-B14F-4D97-AF65-F5344CB8AC3E}">
        <p14:creationId xmlns:p14="http://schemas.microsoft.com/office/powerpoint/2010/main" val="26789352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685800" y="4400549"/>
            <a:ext cx="5486400" cy="4112079"/>
          </a:xfrm>
        </p:spPr>
        <p:txBody>
          <a:bodyPr/>
          <a:lstStyle/>
          <a:p>
            <a:r>
              <a:rPr lang="de-DE" dirty="0"/>
              <a:t>4 Workshops:</a:t>
            </a:r>
          </a:p>
          <a:p>
            <a:endParaRPr lang="de-DE" dirty="0"/>
          </a:p>
          <a:p>
            <a:r>
              <a:rPr lang="en-US" dirty="0"/>
              <a:t>Module 1: Authentic Communication </a:t>
            </a:r>
          </a:p>
          <a:p>
            <a:r>
              <a:rPr lang="en-US" dirty="0"/>
              <a:t>Module 2: Dealing with challenging situations </a:t>
            </a:r>
          </a:p>
          <a:p>
            <a:r>
              <a:rPr lang="en-US" dirty="0"/>
              <a:t>Module 3: What glasses do you wear? </a:t>
            </a:r>
          </a:p>
          <a:p>
            <a:r>
              <a:rPr lang="en-US" dirty="0"/>
              <a:t>Module 4: Your cinema – your film</a:t>
            </a:r>
          </a:p>
          <a:p>
            <a:endParaRPr lang="en-US" dirty="0"/>
          </a:p>
          <a:p>
            <a:r>
              <a:rPr lang="en-US" dirty="0"/>
              <a:t>Single coaching</a:t>
            </a:r>
          </a:p>
          <a:p>
            <a:r>
              <a:rPr lang="de-DE" dirty="0" err="1"/>
              <a:t>to</a:t>
            </a:r>
            <a:r>
              <a:rPr lang="de-DE" dirty="0"/>
              <a:t> </a:t>
            </a:r>
            <a:r>
              <a:rPr lang="de-DE" dirty="0" err="1"/>
              <a:t>overcome</a:t>
            </a:r>
            <a:r>
              <a:rPr lang="de-DE" dirty="0"/>
              <a:t> professional </a:t>
            </a:r>
            <a:r>
              <a:rPr lang="de-DE" dirty="0" err="1"/>
              <a:t>challenges</a:t>
            </a:r>
            <a:endParaRPr lang="de-DE" dirty="0"/>
          </a:p>
        </p:txBody>
      </p:sp>
      <p:sp>
        <p:nvSpPr>
          <p:cNvPr id="4" name="Foliennummernplatzhalter 3"/>
          <p:cNvSpPr>
            <a:spLocks noGrp="1"/>
          </p:cNvSpPr>
          <p:nvPr>
            <p:ph type="sldNum" sz="quarter" idx="10"/>
          </p:nvPr>
        </p:nvSpPr>
        <p:spPr/>
        <p:txBody>
          <a:bodyPr/>
          <a:lstStyle/>
          <a:p>
            <a:fld id="{8E46DF04-A4C2-45D1-B6E2-4D298A15AB68}" type="slidenum">
              <a:rPr lang="de-DE" smtClean="0"/>
              <a:t>10</a:t>
            </a:fld>
            <a:endParaRPr lang="de-DE"/>
          </a:p>
        </p:txBody>
      </p:sp>
    </p:spTree>
    <p:extLst>
      <p:ext uri="{BB962C8B-B14F-4D97-AF65-F5344CB8AC3E}">
        <p14:creationId xmlns:p14="http://schemas.microsoft.com/office/powerpoint/2010/main" val="11486506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685800" y="4400549"/>
            <a:ext cx="5486400" cy="4112079"/>
          </a:xfrm>
        </p:spPr>
        <p:txBody>
          <a:bodyPr/>
          <a:lstStyle/>
          <a:p>
            <a:r>
              <a:rPr lang="en-US" dirty="0"/>
              <a:t>We just started to have 10 colleagues trained in professional consulting/coaching communication and motivation. They learn to (re-)activate the abilities of those seeking advice and to successfully accompany and support them in private and professional contexts, even in challenging situations.</a:t>
            </a:r>
            <a:endParaRPr lang="de-DE" dirty="0"/>
          </a:p>
        </p:txBody>
      </p:sp>
      <p:sp>
        <p:nvSpPr>
          <p:cNvPr id="4" name="Foliennummernplatzhalter 3"/>
          <p:cNvSpPr>
            <a:spLocks noGrp="1"/>
          </p:cNvSpPr>
          <p:nvPr>
            <p:ph type="sldNum" sz="quarter" idx="10"/>
          </p:nvPr>
        </p:nvSpPr>
        <p:spPr/>
        <p:txBody>
          <a:bodyPr/>
          <a:lstStyle/>
          <a:p>
            <a:fld id="{8E46DF04-A4C2-45D1-B6E2-4D298A15AB68}" type="slidenum">
              <a:rPr lang="de-DE" smtClean="0"/>
              <a:t>11</a:t>
            </a:fld>
            <a:endParaRPr lang="de-DE"/>
          </a:p>
        </p:txBody>
      </p:sp>
    </p:spTree>
    <p:extLst>
      <p:ext uri="{BB962C8B-B14F-4D97-AF65-F5344CB8AC3E}">
        <p14:creationId xmlns:p14="http://schemas.microsoft.com/office/powerpoint/2010/main" val="205802804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1524000" y="1122363"/>
            <a:ext cx="9144000" cy="2387600"/>
          </a:xfrm>
        </p:spPr>
        <p:txBody>
          <a:bodyPr anchor="b"/>
          <a:lstStyle>
            <a:lvl1pPr algn="ctr">
              <a:defRPr sz="6000" b="1">
                <a:solidFill>
                  <a:schemeClr val="accent1">
                    <a:lumMod val="75000"/>
                  </a:schemeClr>
                </a:solidFill>
              </a:defRPr>
            </a:lvl1pPr>
          </a:lstStyle>
          <a:p>
            <a:r>
              <a:rPr lang="de-DE" dirty="0"/>
              <a:t>Fitter 3</a:t>
            </a:r>
            <a:br>
              <a:rPr lang="de-DE" dirty="0"/>
            </a:br>
            <a:r>
              <a:rPr lang="de-DE" dirty="0" err="1"/>
              <a:t>Minds</a:t>
            </a:r>
            <a:r>
              <a:rPr lang="de-DE" dirty="0"/>
              <a:t> – VET - Jobs</a:t>
            </a:r>
          </a:p>
        </p:txBody>
      </p:sp>
      <p:sp>
        <p:nvSpPr>
          <p:cNvPr id="3" name="Untertitel 2"/>
          <p:cNvSpPr>
            <a:spLocks noGrp="1"/>
          </p:cNvSpPr>
          <p:nvPr>
            <p:ph type="subTitle" idx="1" hasCustomPrompt="1"/>
          </p:nvPr>
        </p:nvSpPr>
        <p:spPr>
          <a:xfrm>
            <a:off x="1524000" y="3602038"/>
            <a:ext cx="9144000" cy="1655762"/>
          </a:xfrm>
        </p:spPr>
        <p:txBody>
          <a:bodyPr/>
          <a:lstStyle>
            <a:lvl1pPr marL="0" indent="0" algn="ctr">
              <a:buNone/>
              <a:defRPr sz="1600" b="1" baseline="0">
                <a:solidFill>
                  <a:schemeClr val="accent4">
                    <a:lumMod val="7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err="1"/>
              <a:t>Presentation</a:t>
            </a:r>
            <a:r>
              <a:rPr lang="de-DE" dirty="0"/>
              <a:t> </a:t>
            </a:r>
            <a:r>
              <a:rPr lang="de-DE" dirty="0" err="1"/>
              <a:t>coaching</a:t>
            </a:r>
            <a:r>
              <a:rPr lang="de-DE" dirty="0"/>
              <a:t> </a:t>
            </a:r>
            <a:r>
              <a:rPr lang="de-DE" dirty="0" err="1"/>
              <a:t>concept</a:t>
            </a:r>
            <a:r>
              <a:rPr lang="de-DE" dirty="0"/>
              <a:t> </a:t>
            </a:r>
            <a:r>
              <a:rPr lang="de-DE" dirty="0" err="1"/>
              <a:t>of</a:t>
            </a:r>
            <a:r>
              <a:rPr lang="de-DE" dirty="0"/>
              <a:t> </a:t>
            </a:r>
          </a:p>
          <a:p>
            <a:r>
              <a:rPr lang="de-DE" dirty="0"/>
              <a:t>BBS Syke Europaschule, Germany</a:t>
            </a:r>
          </a:p>
          <a:p>
            <a:endParaRPr lang="de-DE" dirty="0"/>
          </a:p>
        </p:txBody>
      </p:sp>
      <p:sp>
        <p:nvSpPr>
          <p:cNvPr id="4" name="Datumsplatzhalter 3"/>
          <p:cNvSpPr>
            <a:spLocks noGrp="1"/>
          </p:cNvSpPr>
          <p:nvPr>
            <p:ph type="dt" sz="half" idx="10"/>
          </p:nvPr>
        </p:nvSpPr>
        <p:spPr/>
        <p:txBody>
          <a:bodyPr/>
          <a:lstStyle/>
          <a:p>
            <a:fld id="{D5B36E1C-9C93-48FD-A197-27953B1051CE}" type="datetimeFigureOut">
              <a:rPr lang="de-DE" smtClean="0"/>
              <a:t>27.11.2024</a:t>
            </a:fld>
            <a:endParaRPr lang="de-DE"/>
          </a:p>
        </p:txBody>
      </p:sp>
      <p:sp>
        <p:nvSpPr>
          <p:cNvPr id="5" name="Fußzeilenplatzhalter 4"/>
          <p:cNvSpPr>
            <a:spLocks noGrp="1"/>
          </p:cNvSpPr>
          <p:nvPr>
            <p:ph type="ftr" sz="quarter" idx="11"/>
          </p:nvPr>
        </p:nvSpPr>
        <p:spPr>
          <a:xfrm>
            <a:off x="4038600" y="5931243"/>
            <a:ext cx="4114800" cy="926757"/>
          </a:xfrm>
        </p:spPr>
        <p:txBody>
          <a:bodyPr/>
          <a:lstStyle>
            <a:lvl1pPr>
              <a:defRPr>
                <a:solidFill>
                  <a:schemeClr val="accent4">
                    <a:lumMod val="75000"/>
                  </a:schemeClr>
                </a:solidFill>
              </a:defRPr>
            </a:lvl1pPr>
          </a:lstStyle>
          <a:p>
            <a:r>
              <a:rPr lang="de-DE" dirty="0" err="1"/>
              <a:t>By</a:t>
            </a:r>
            <a:r>
              <a:rPr lang="de-DE" dirty="0"/>
              <a:t> Silke Hillermann</a:t>
            </a:r>
          </a:p>
        </p:txBody>
      </p:sp>
      <p:sp>
        <p:nvSpPr>
          <p:cNvPr id="6" name="Foliennummernplatzhalter 5"/>
          <p:cNvSpPr>
            <a:spLocks noGrp="1"/>
          </p:cNvSpPr>
          <p:nvPr>
            <p:ph type="sldNum" sz="quarter" idx="12"/>
          </p:nvPr>
        </p:nvSpPr>
        <p:spPr/>
        <p:txBody>
          <a:bodyPr/>
          <a:lstStyle/>
          <a:p>
            <a:fld id="{C27A7DBF-BAC4-441D-A42E-6FA522AFC70F}" type="slidenum">
              <a:rPr lang="de-DE" smtClean="0"/>
              <a:t>‹Nr.›</a:t>
            </a:fld>
            <a:endParaRPr lang="de-DE"/>
          </a:p>
        </p:txBody>
      </p:sp>
      <p:pic>
        <p:nvPicPr>
          <p:cNvPr id="7" name="Grafik 6"/>
          <p:cNvPicPr>
            <a:picLocks noChangeAspect="1"/>
          </p:cNvPicPr>
          <p:nvPr userDrawn="1"/>
        </p:nvPicPr>
        <p:blipFill>
          <a:blip r:embed="rId2"/>
          <a:stretch>
            <a:fillRect/>
          </a:stretch>
        </p:blipFill>
        <p:spPr>
          <a:xfrm>
            <a:off x="9887834" y="5729300"/>
            <a:ext cx="1465966" cy="992175"/>
          </a:xfrm>
          <a:prstGeom prst="rect">
            <a:avLst/>
          </a:prstGeom>
        </p:spPr>
      </p:pic>
      <p:pic>
        <p:nvPicPr>
          <p:cNvPr id="8" name="Grafik 7"/>
          <p:cNvPicPr>
            <a:picLocks noChangeAspect="1"/>
          </p:cNvPicPr>
          <p:nvPr userDrawn="1"/>
        </p:nvPicPr>
        <p:blipFill>
          <a:blip r:embed="rId3"/>
          <a:stretch>
            <a:fillRect/>
          </a:stretch>
        </p:blipFill>
        <p:spPr>
          <a:xfrm>
            <a:off x="838200" y="5493823"/>
            <a:ext cx="1023551" cy="1227652"/>
          </a:xfrm>
          <a:prstGeom prst="rect">
            <a:avLst/>
          </a:prstGeom>
        </p:spPr>
      </p:pic>
    </p:spTree>
    <p:extLst>
      <p:ext uri="{BB962C8B-B14F-4D97-AF65-F5344CB8AC3E}">
        <p14:creationId xmlns:p14="http://schemas.microsoft.com/office/powerpoint/2010/main" val="40175988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D5B36E1C-9C93-48FD-A197-27953B1051CE}" type="datetimeFigureOut">
              <a:rPr lang="de-DE" smtClean="0"/>
              <a:t>27.11.2024</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C27A7DBF-BAC4-441D-A42E-6FA522AFC70F}" type="slidenum">
              <a:rPr lang="de-DE" smtClean="0"/>
              <a:t>‹Nr.›</a:t>
            </a:fld>
            <a:endParaRPr lang="de-DE"/>
          </a:p>
        </p:txBody>
      </p:sp>
    </p:spTree>
    <p:extLst>
      <p:ext uri="{BB962C8B-B14F-4D97-AF65-F5344CB8AC3E}">
        <p14:creationId xmlns:p14="http://schemas.microsoft.com/office/powerpoint/2010/main" val="30208933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8724900" y="365125"/>
            <a:ext cx="2628900" cy="5811838"/>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838200" y="365125"/>
            <a:ext cx="7734300" cy="5811838"/>
          </a:xfrm>
        </p:spPr>
        <p:txBody>
          <a:bodyPr vert="eaVert"/>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D5B36E1C-9C93-48FD-A197-27953B1051CE}" type="datetimeFigureOut">
              <a:rPr lang="de-DE" smtClean="0"/>
              <a:t>27.11.2024</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C27A7DBF-BAC4-441D-A42E-6FA522AFC70F}" type="slidenum">
              <a:rPr lang="de-DE" smtClean="0"/>
              <a:t>‹Nr.›</a:t>
            </a:fld>
            <a:endParaRPr lang="de-DE"/>
          </a:p>
        </p:txBody>
      </p:sp>
    </p:spTree>
    <p:extLst>
      <p:ext uri="{BB962C8B-B14F-4D97-AF65-F5344CB8AC3E}">
        <p14:creationId xmlns:p14="http://schemas.microsoft.com/office/powerpoint/2010/main" val="36266780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D5B36E1C-9C93-48FD-A197-27953B1051CE}" type="datetimeFigureOut">
              <a:rPr lang="de-DE" smtClean="0"/>
              <a:t>27.11.2024</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C27A7DBF-BAC4-441D-A42E-6FA522AFC70F}" type="slidenum">
              <a:rPr lang="de-DE" smtClean="0"/>
              <a:t>‹Nr.›</a:t>
            </a:fld>
            <a:endParaRPr lang="de-DE"/>
          </a:p>
        </p:txBody>
      </p:sp>
      <p:pic>
        <p:nvPicPr>
          <p:cNvPr id="8" name="Grafik 7"/>
          <p:cNvPicPr>
            <a:picLocks noChangeAspect="1"/>
          </p:cNvPicPr>
          <p:nvPr userDrawn="1"/>
        </p:nvPicPr>
        <p:blipFill>
          <a:blip r:embed="rId2"/>
          <a:stretch>
            <a:fillRect/>
          </a:stretch>
        </p:blipFill>
        <p:spPr>
          <a:xfrm>
            <a:off x="9884537" y="5727741"/>
            <a:ext cx="1469263" cy="993734"/>
          </a:xfrm>
          <a:prstGeom prst="rect">
            <a:avLst/>
          </a:prstGeom>
        </p:spPr>
      </p:pic>
      <p:pic>
        <p:nvPicPr>
          <p:cNvPr id="9" name="Grafik 8"/>
          <p:cNvPicPr>
            <a:picLocks noChangeAspect="1"/>
          </p:cNvPicPr>
          <p:nvPr userDrawn="1"/>
        </p:nvPicPr>
        <p:blipFill>
          <a:blip r:embed="rId3"/>
          <a:stretch>
            <a:fillRect/>
          </a:stretch>
        </p:blipFill>
        <p:spPr>
          <a:xfrm>
            <a:off x="838200" y="5489976"/>
            <a:ext cx="1018120" cy="1231499"/>
          </a:xfrm>
          <a:prstGeom prst="rect">
            <a:avLst/>
          </a:prstGeom>
        </p:spPr>
      </p:pic>
    </p:spTree>
    <p:extLst>
      <p:ext uri="{BB962C8B-B14F-4D97-AF65-F5344CB8AC3E}">
        <p14:creationId xmlns:p14="http://schemas.microsoft.com/office/powerpoint/2010/main" val="34870423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de-DE"/>
              <a:t>Titelmasterformat durch Klicken bearbeiten</a:t>
            </a:r>
          </a:p>
        </p:txBody>
      </p:sp>
      <p:sp>
        <p:nvSpPr>
          <p:cNvPr id="3" name="Textplatzhalt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Formatvorlagen des Textmasters bearbeiten</a:t>
            </a:r>
          </a:p>
        </p:txBody>
      </p:sp>
      <p:sp>
        <p:nvSpPr>
          <p:cNvPr id="4" name="Datumsplatzhalter 3"/>
          <p:cNvSpPr>
            <a:spLocks noGrp="1"/>
          </p:cNvSpPr>
          <p:nvPr>
            <p:ph type="dt" sz="half" idx="10"/>
          </p:nvPr>
        </p:nvSpPr>
        <p:spPr/>
        <p:txBody>
          <a:bodyPr/>
          <a:lstStyle/>
          <a:p>
            <a:fld id="{D5B36E1C-9C93-48FD-A197-27953B1051CE}" type="datetimeFigureOut">
              <a:rPr lang="de-DE" smtClean="0"/>
              <a:t>27.11.2024</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C27A7DBF-BAC4-441D-A42E-6FA522AFC70F}" type="slidenum">
              <a:rPr lang="de-DE" smtClean="0"/>
              <a:t>‹Nr.›</a:t>
            </a:fld>
            <a:endParaRPr lang="de-DE"/>
          </a:p>
        </p:txBody>
      </p:sp>
      <p:pic>
        <p:nvPicPr>
          <p:cNvPr id="7" name="Grafik 6"/>
          <p:cNvPicPr>
            <a:picLocks noChangeAspect="1"/>
          </p:cNvPicPr>
          <p:nvPr userDrawn="1"/>
        </p:nvPicPr>
        <p:blipFill>
          <a:blip r:embed="rId2"/>
          <a:stretch>
            <a:fillRect/>
          </a:stretch>
        </p:blipFill>
        <p:spPr>
          <a:xfrm>
            <a:off x="9884537" y="5727741"/>
            <a:ext cx="1469263" cy="993734"/>
          </a:xfrm>
          <a:prstGeom prst="rect">
            <a:avLst/>
          </a:prstGeom>
        </p:spPr>
      </p:pic>
    </p:spTree>
    <p:extLst>
      <p:ext uri="{BB962C8B-B14F-4D97-AF65-F5344CB8AC3E}">
        <p14:creationId xmlns:p14="http://schemas.microsoft.com/office/powerpoint/2010/main" val="42212890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838200" y="1825625"/>
            <a:ext cx="5181600" cy="435133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6172200" y="1825625"/>
            <a:ext cx="5181600" cy="435133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p:cNvSpPr>
            <a:spLocks noGrp="1"/>
          </p:cNvSpPr>
          <p:nvPr>
            <p:ph type="dt" sz="half" idx="10"/>
          </p:nvPr>
        </p:nvSpPr>
        <p:spPr/>
        <p:txBody>
          <a:bodyPr/>
          <a:lstStyle/>
          <a:p>
            <a:fld id="{D5B36E1C-9C93-48FD-A197-27953B1051CE}" type="datetimeFigureOut">
              <a:rPr lang="de-DE" smtClean="0"/>
              <a:t>27.11.2024</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C27A7DBF-BAC4-441D-A42E-6FA522AFC70F}" type="slidenum">
              <a:rPr lang="de-DE" smtClean="0"/>
              <a:t>‹Nr.›</a:t>
            </a:fld>
            <a:endParaRPr lang="de-DE"/>
          </a:p>
        </p:txBody>
      </p:sp>
      <p:pic>
        <p:nvPicPr>
          <p:cNvPr id="8" name="Grafik 7"/>
          <p:cNvPicPr>
            <a:picLocks noChangeAspect="1"/>
          </p:cNvPicPr>
          <p:nvPr userDrawn="1"/>
        </p:nvPicPr>
        <p:blipFill>
          <a:blip r:embed="rId2"/>
          <a:stretch>
            <a:fillRect/>
          </a:stretch>
        </p:blipFill>
        <p:spPr>
          <a:xfrm>
            <a:off x="9884537" y="5727741"/>
            <a:ext cx="1469263" cy="993734"/>
          </a:xfrm>
          <a:prstGeom prst="rect">
            <a:avLst/>
          </a:prstGeom>
        </p:spPr>
      </p:pic>
    </p:spTree>
    <p:extLst>
      <p:ext uri="{BB962C8B-B14F-4D97-AF65-F5344CB8AC3E}">
        <p14:creationId xmlns:p14="http://schemas.microsoft.com/office/powerpoint/2010/main" val="35200511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de-DE"/>
              <a:t>Titelmasterformat durch Klicken bearbeiten</a:t>
            </a:r>
          </a:p>
        </p:txBody>
      </p:sp>
      <p:sp>
        <p:nvSpPr>
          <p:cNvPr id="3" name="Textplatzhalt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Formatvorlagen des Textmasters bearbeiten</a:t>
            </a:r>
          </a:p>
        </p:txBody>
      </p:sp>
      <p:sp>
        <p:nvSpPr>
          <p:cNvPr id="4" name="Inhaltsplatzhalter 3"/>
          <p:cNvSpPr>
            <a:spLocks noGrp="1"/>
          </p:cNvSpPr>
          <p:nvPr>
            <p:ph sz="half" idx="2"/>
          </p:nvPr>
        </p:nvSpPr>
        <p:spPr>
          <a:xfrm>
            <a:off x="839788" y="2505075"/>
            <a:ext cx="5157787" cy="368458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Formatvorlagen des Textmasters bearbeiten</a:t>
            </a:r>
          </a:p>
        </p:txBody>
      </p:sp>
      <p:sp>
        <p:nvSpPr>
          <p:cNvPr id="6" name="Inhaltsplatzhalter 5"/>
          <p:cNvSpPr>
            <a:spLocks noGrp="1"/>
          </p:cNvSpPr>
          <p:nvPr>
            <p:ph sz="quarter" idx="4"/>
          </p:nvPr>
        </p:nvSpPr>
        <p:spPr>
          <a:xfrm>
            <a:off x="6172200" y="2505075"/>
            <a:ext cx="5183188" cy="3684588"/>
          </a:xfrm>
        </p:spPr>
        <p:txBody>
          <a:bodyPr/>
          <a:lstStyle/>
          <a:p>
            <a:pPr lvl="0"/>
            <a:r>
              <a:rPr lang="de-DE" dirty="0"/>
              <a:t>Formatvorlagen des Textmasters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7" name="Datumsplatzhalter 6"/>
          <p:cNvSpPr>
            <a:spLocks noGrp="1"/>
          </p:cNvSpPr>
          <p:nvPr>
            <p:ph type="dt" sz="half" idx="10"/>
          </p:nvPr>
        </p:nvSpPr>
        <p:spPr/>
        <p:txBody>
          <a:bodyPr/>
          <a:lstStyle/>
          <a:p>
            <a:fld id="{D5B36E1C-9C93-48FD-A197-27953B1051CE}" type="datetimeFigureOut">
              <a:rPr lang="de-DE" smtClean="0"/>
              <a:t>27.11.2024</a:t>
            </a:fld>
            <a:endParaRPr lang="de-DE"/>
          </a:p>
        </p:txBody>
      </p:sp>
      <p:sp>
        <p:nvSpPr>
          <p:cNvPr id="8" name="Fußzeilenplatzhalter 7"/>
          <p:cNvSpPr>
            <a:spLocks noGrp="1"/>
          </p:cNvSpPr>
          <p:nvPr>
            <p:ph type="ftr" sz="quarter" idx="11"/>
          </p:nvPr>
        </p:nvSpPr>
        <p:spPr/>
        <p:txBody>
          <a:bodyPr/>
          <a:lstStyle/>
          <a:p>
            <a:endParaRPr lang="de-DE"/>
          </a:p>
        </p:txBody>
      </p:sp>
      <p:sp>
        <p:nvSpPr>
          <p:cNvPr id="9" name="Foliennummernplatzhalter 8"/>
          <p:cNvSpPr>
            <a:spLocks noGrp="1"/>
          </p:cNvSpPr>
          <p:nvPr>
            <p:ph type="sldNum" sz="quarter" idx="12"/>
          </p:nvPr>
        </p:nvSpPr>
        <p:spPr/>
        <p:txBody>
          <a:bodyPr/>
          <a:lstStyle/>
          <a:p>
            <a:fld id="{C27A7DBF-BAC4-441D-A42E-6FA522AFC70F}" type="slidenum">
              <a:rPr lang="de-DE" smtClean="0"/>
              <a:t>‹Nr.›</a:t>
            </a:fld>
            <a:endParaRPr lang="de-DE"/>
          </a:p>
        </p:txBody>
      </p:sp>
      <p:pic>
        <p:nvPicPr>
          <p:cNvPr id="10" name="Grafik 9"/>
          <p:cNvPicPr>
            <a:picLocks noChangeAspect="1"/>
          </p:cNvPicPr>
          <p:nvPr userDrawn="1"/>
        </p:nvPicPr>
        <p:blipFill>
          <a:blip r:embed="rId2"/>
          <a:stretch>
            <a:fillRect/>
          </a:stretch>
        </p:blipFill>
        <p:spPr>
          <a:xfrm>
            <a:off x="9884537" y="5727741"/>
            <a:ext cx="1469263" cy="993734"/>
          </a:xfrm>
          <a:prstGeom prst="rect">
            <a:avLst/>
          </a:prstGeom>
        </p:spPr>
      </p:pic>
    </p:spTree>
    <p:extLst>
      <p:ext uri="{BB962C8B-B14F-4D97-AF65-F5344CB8AC3E}">
        <p14:creationId xmlns:p14="http://schemas.microsoft.com/office/powerpoint/2010/main" val="23113839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Titelmasterformat durch Klicken bearbeiten</a:t>
            </a:r>
          </a:p>
        </p:txBody>
      </p:sp>
      <p:sp>
        <p:nvSpPr>
          <p:cNvPr id="3" name="Datumsplatzhalter 2"/>
          <p:cNvSpPr>
            <a:spLocks noGrp="1"/>
          </p:cNvSpPr>
          <p:nvPr>
            <p:ph type="dt" sz="half" idx="10"/>
          </p:nvPr>
        </p:nvSpPr>
        <p:spPr/>
        <p:txBody>
          <a:bodyPr/>
          <a:lstStyle/>
          <a:p>
            <a:fld id="{D5B36E1C-9C93-48FD-A197-27953B1051CE}" type="datetimeFigureOut">
              <a:rPr lang="de-DE" smtClean="0"/>
              <a:t>27.11.2024</a:t>
            </a:fld>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C27A7DBF-BAC4-441D-A42E-6FA522AFC70F}" type="slidenum">
              <a:rPr lang="de-DE" smtClean="0"/>
              <a:t>‹Nr.›</a:t>
            </a:fld>
            <a:endParaRPr lang="de-DE"/>
          </a:p>
        </p:txBody>
      </p:sp>
      <p:pic>
        <p:nvPicPr>
          <p:cNvPr id="6" name="Grafik 5"/>
          <p:cNvPicPr>
            <a:picLocks noChangeAspect="1"/>
          </p:cNvPicPr>
          <p:nvPr userDrawn="1"/>
        </p:nvPicPr>
        <p:blipFill>
          <a:blip r:embed="rId2"/>
          <a:stretch>
            <a:fillRect/>
          </a:stretch>
        </p:blipFill>
        <p:spPr>
          <a:xfrm>
            <a:off x="9884537" y="5727741"/>
            <a:ext cx="1469263" cy="993734"/>
          </a:xfrm>
          <a:prstGeom prst="rect">
            <a:avLst/>
          </a:prstGeom>
        </p:spPr>
      </p:pic>
      <p:pic>
        <p:nvPicPr>
          <p:cNvPr id="7" name="Grafik 6"/>
          <p:cNvPicPr>
            <a:picLocks noChangeAspect="1"/>
          </p:cNvPicPr>
          <p:nvPr userDrawn="1"/>
        </p:nvPicPr>
        <p:blipFill>
          <a:blip r:embed="rId3"/>
          <a:stretch>
            <a:fillRect/>
          </a:stretch>
        </p:blipFill>
        <p:spPr>
          <a:xfrm>
            <a:off x="838200" y="5489976"/>
            <a:ext cx="1018120" cy="1231499"/>
          </a:xfrm>
          <a:prstGeom prst="rect">
            <a:avLst/>
          </a:prstGeom>
        </p:spPr>
      </p:pic>
    </p:spTree>
    <p:extLst>
      <p:ext uri="{BB962C8B-B14F-4D97-AF65-F5344CB8AC3E}">
        <p14:creationId xmlns:p14="http://schemas.microsoft.com/office/powerpoint/2010/main" val="40326434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D5B36E1C-9C93-48FD-A197-27953B1051CE}" type="datetimeFigureOut">
              <a:rPr lang="de-DE" smtClean="0"/>
              <a:t>27.11.2024</a:t>
            </a:fld>
            <a:endParaRPr lang="de-DE"/>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C27A7DBF-BAC4-441D-A42E-6FA522AFC70F}" type="slidenum">
              <a:rPr lang="de-DE" smtClean="0"/>
              <a:t>‹Nr.›</a:t>
            </a:fld>
            <a:endParaRPr lang="de-DE"/>
          </a:p>
        </p:txBody>
      </p:sp>
      <p:pic>
        <p:nvPicPr>
          <p:cNvPr id="5" name="Grafik 4"/>
          <p:cNvPicPr>
            <a:picLocks noChangeAspect="1"/>
          </p:cNvPicPr>
          <p:nvPr userDrawn="1"/>
        </p:nvPicPr>
        <p:blipFill>
          <a:blip r:embed="rId2"/>
          <a:stretch>
            <a:fillRect/>
          </a:stretch>
        </p:blipFill>
        <p:spPr>
          <a:xfrm>
            <a:off x="9884537" y="5727741"/>
            <a:ext cx="1469263" cy="993734"/>
          </a:xfrm>
          <a:prstGeom prst="rect">
            <a:avLst/>
          </a:prstGeom>
        </p:spPr>
      </p:pic>
    </p:spTree>
    <p:extLst>
      <p:ext uri="{BB962C8B-B14F-4D97-AF65-F5344CB8AC3E}">
        <p14:creationId xmlns:p14="http://schemas.microsoft.com/office/powerpoint/2010/main" val="24340809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e-DE"/>
              <a:t>Titelmasterformat durch Klicken bearbeiten</a:t>
            </a:r>
          </a:p>
        </p:txBody>
      </p:sp>
      <p:sp>
        <p:nvSpPr>
          <p:cNvPr id="3" name="Inhaltsplatzhalt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Formatvorlagen des Textmasters bearbeiten</a:t>
            </a:r>
          </a:p>
        </p:txBody>
      </p:sp>
      <p:sp>
        <p:nvSpPr>
          <p:cNvPr id="5" name="Datumsplatzhalter 4"/>
          <p:cNvSpPr>
            <a:spLocks noGrp="1"/>
          </p:cNvSpPr>
          <p:nvPr>
            <p:ph type="dt" sz="half" idx="10"/>
          </p:nvPr>
        </p:nvSpPr>
        <p:spPr/>
        <p:txBody>
          <a:bodyPr/>
          <a:lstStyle/>
          <a:p>
            <a:fld id="{D5B36E1C-9C93-48FD-A197-27953B1051CE}" type="datetimeFigureOut">
              <a:rPr lang="de-DE" smtClean="0"/>
              <a:t>27.11.2024</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C27A7DBF-BAC4-441D-A42E-6FA522AFC70F}" type="slidenum">
              <a:rPr lang="de-DE" smtClean="0"/>
              <a:t>‹Nr.›</a:t>
            </a:fld>
            <a:endParaRPr lang="de-DE"/>
          </a:p>
        </p:txBody>
      </p:sp>
    </p:spTree>
    <p:extLst>
      <p:ext uri="{BB962C8B-B14F-4D97-AF65-F5344CB8AC3E}">
        <p14:creationId xmlns:p14="http://schemas.microsoft.com/office/powerpoint/2010/main" val="20407939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e-DE"/>
              <a:t>Titelmasterformat durch Klicken bearbeiten</a:t>
            </a:r>
          </a:p>
        </p:txBody>
      </p:sp>
      <p:sp>
        <p:nvSpPr>
          <p:cNvPr id="3" name="Bildplatzhalt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Formatvorlagen des Textmasters bearbeiten</a:t>
            </a:r>
          </a:p>
        </p:txBody>
      </p:sp>
      <p:sp>
        <p:nvSpPr>
          <p:cNvPr id="5" name="Datumsplatzhalter 4"/>
          <p:cNvSpPr>
            <a:spLocks noGrp="1"/>
          </p:cNvSpPr>
          <p:nvPr>
            <p:ph type="dt" sz="half" idx="10"/>
          </p:nvPr>
        </p:nvSpPr>
        <p:spPr/>
        <p:txBody>
          <a:bodyPr/>
          <a:lstStyle/>
          <a:p>
            <a:fld id="{D5B36E1C-9C93-48FD-A197-27953B1051CE}" type="datetimeFigureOut">
              <a:rPr lang="de-DE" smtClean="0"/>
              <a:t>27.11.2024</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C27A7DBF-BAC4-441D-A42E-6FA522AFC70F}" type="slidenum">
              <a:rPr lang="de-DE" smtClean="0"/>
              <a:t>‹Nr.›</a:t>
            </a:fld>
            <a:endParaRPr lang="de-DE"/>
          </a:p>
        </p:txBody>
      </p:sp>
    </p:spTree>
    <p:extLst>
      <p:ext uri="{BB962C8B-B14F-4D97-AF65-F5344CB8AC3E}">
        <p14:creationId xmlns:p14="http://schemas.microsoft.com/office/powerpoint/2010/main" val="22395087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Titelmasterformat durch Klicken bearbeiten</a:t>
            </a:r>
          </a:p>
        </p:txBody>
      </p:sp>
      <p:sp>
        <p:nvSpPr>
          <p:cNvPr id="3" name="Textplatzhalt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dirty="0"/>
              <a:t>Formatvorlagen des Textmasters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Datumsplatzhalt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5B36E1C-9C93-48FD-A197-27953B1051CE}" type="datetimeFigureOut">
              <a:rPr lang="de-DE" smtClean="0"/>
              <a:t>27.11.2024</a:t>
            </a:fld>
            <a:endParaRPr lang="de-DE"/>
          </a:p>
        </p:txBody>
      </p:sp>
      <p:sp>
        <p:nvSpPr>
          <p:cNvPr id="5" name="Fußzeilenplatzhalt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27A7DBF-BAC4-441D-A42E-6FA522AFC70F}" type="slidenum">
              <a:rPr lang="de-DE" smtClean="0"/>
              <a:t>‹Nr.›</a:t>
            </a:fld>
            <a:endParaRPr lang="de-DE"/>
          </a:p>
        </p:txBody>
      </p:sp>
      <p:pic>
        <p:nvPicPr>
          <p:cNvPr id="7" name="Grafik 6"/>
          <p:cNvPicPr>
            <a:picLocks noChangeAspect="1"/>
          </p:cNvPicPr>
          <p:nvPr userDrawn="1"/>
        </p:nvPicPr>
        <p:blipFill>
          <a:blip r:embed="rId13"/>
          <a:stretch>
            <a:fillRect/>
          </a:stretch>
        </p:blipFill>
        <p:spPr>
          <a:xfrm>
            <a:off x="9884537" y="5727741"/>
            <a:ext cx="1469263" cy="993734"/>
          </a:xfrm>
          <a:prstGeom prst="rect">
            <a:avLst/>
          </a:prstGeom>
        </p:spPr>
      </p:pic>
    </p:spTree>
    <p:extLst>
      <p:ext uri="{BB962C8B-B14F-4D97-AF65-F5344CB8AC3E}">
        <p14:creationId xmlns:p14="http://schemas.microsoft.com/office/powerpoint/2010/main" val="27091243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de-DE" dirty="0"/>
              <a:t>Fitter 3</a:t>
            </a:r>
            <a:br>
              <a:rPr lang="de-DE" dirty="0"/>
            </a:br>
            <a:r>
              <a:rPr lang="de-DE" dirty="0" err="1"/>
              <a:t>Minds</a:t>
            </a:r>
            <a:r>
              <a:rPr lang="de-DE" dirty="0"/>
              <a:t> – VET - Jobs</a:t>
            </a:r>
          </a:p>
        </p:txBody>
      </p:sp>
      <p:sp>
        <p:nvSpPr>
          <p:cNvPr id="3" name="Untertitel 2"/>
          <p:cNvSpPr>
            <a:spLocks noGrp="1"/>
          </p:cNvSpPr>
          <p:nvPr>
            <p:ph type="subTitle" idx="1"/>
          </p:nvPr>
        </p:nvSpPr>
        <p:spPr>
          <a:xfrm>
            <a:off x="1524000" y="3602037"/>
            <a:ext cx="9144000" cy="1900987"/>
          </a:xfrm>
        </p:spPr>
        <p:txBody>
          <a:bodyPr>
            <a:normAutofit fontScale="85000" lnSpcReduction="20000"/>
          </a:bodyPr>
          <a:lstStyle/>
          <a:p>
            <a:endParaRPr lang="de-DE" dirty="0"/>
          </a:p>
          <a:p>
            <a:r>
              <a:rPr lang="de-DE" dirty="0" err="1"/>
              <a:t>Presentation</a:t>
            </a:r>
            <a:endParaRPr lang="de-DE" dirty="0"/>
          </a:p>
          <a:p>
            <a:r>
              <a:rPr lang="de-DE" dirty="0"/>
              <a:t>Coaching </a:t>
            </a:r>
            <a:r>
              <a:rPr lang="de-DE" dirty="0" err="1"/>
              <a:t>concept</a:t>
            </a:r>
            <a:r>
              <a:rPr lang="de-DE" dirty="0"/>
              <a:t> </a:t>
            </a:r>
            <a:r>
              <a:rPr lang="de-DE" dirty="0" err="1"/>
              <a:t>of</a:t>
            </a:r>
            <a:endParaRPr lang="de-DE" dirty="0"/>
          </a:p>
          <a:p>
            <a:r>
              <a:rPr lang="de-DE" dirty="0"/>
              <a:t>BBS Syke EUROPASCHULE</a:t>
            </a:r>
          </a:p>
          <a:p>
            <a:endParaRPr lang="de-DE" dirty="0"/>
          </a:p>
          <a:p>
            <a:r>
              <a:rPr lang="de-DE" dirty="0" err="1"/>
              <a:t>by</a:t>
            </a:r>
            <a:r>
              <a:rPr lang="de-DE" dirty="0"/>
              <a:t> </a:t>
            </a:r>
          </a:p>
          <a:p>
            <a:r>
              <a:rPr lang="de-DE" dirty="0"/>
              <a:t>Silke Hillermann</a:t>
            </a:r>
          </a:p>
        </p:txBody>
      </p:sp>
      <p:sp>
        <p:nvSpPr>
          <p:cNvPr id="4" name="AutoShape 2" descr="data:image/jpg;base64,%20/9j/4AAQSkZJRgABAQEAYABgAAD/2wBDAAUDBAQEAwUEBAQFBQUGBwwIBwcHBw8LCwkMEQ8SEhEPERETFhwXExQaFRERGCEYGh0dHx8fExciJCIeJBweHx7/2wBDAQUFBQcGBw4ICA4eFBEUHh4eHh4eHh4eHh4eHh4eHh4eHh4eHh4eHh4eHh4eHh4eHh4eHh4eHh4eHh4eHh4eHh7/wAARCAFWAfk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dooor0z+dAooooABS0gpaBodRSCloAKKKKBoB1p1Np1AwpaSloAKKKKCgpRSUooBC0UUUDFooFFJgFKKSlHWmULRRRQwQUopKUUugxaKKKAAdaWkHWlFHQoKKKKBoUUtNpR0oGOFFJS0AFFFFAwpRSUo60DQtKKSlFAIWiiigYUDrRRQNC0UUUmAUopKUUhoWiiiqGFFFFJjQo6Uo600UtIY6ikFLQAUUUUDCiiigDEoooqzyQooooAB1paSloQ0KKWkFLQCCiiigYUopKUUDFoooFAC0UUUFIKUUlKOtAIWiiigYDrS0g60tDAKKKKENDh0ooHSihjQUUUUkMdRRRQADrS0lLTQ0FFFFIYUo6UlKOlBQo60tJS0AFFFFA0FKOtJRQA6ikFLQUOopB0paACiiigaAUtJS0AFKOtJRUsB1FIKWmigooooY0FKOlJQKQxadTaUUALRRRQNBRRRQBhilpBS1Z5IUUUUAFKOlJSjpQgQU6kHWloGFFFFABSikoHWgodQKKBQAtFFFA0FKOtJRQMdRRRQMB1paSloYBRRRQhoUUtIKWgYUUUUkUOopBXAfGnXJtO0SHTLWTZJfFhIRnIjXGQPTJIH0BFNJt2OvA4OeMrxow6mnrfxC8M6XcSW7XMt1Khwy2yBwDnBG7IXI781Y8O+OPDuuTi3trpobg/dinXYzewOSCfYHNfPVKCVIZSQQeCDgg+ta+zVj758IYX2XKpPm7/8AAPqqiuU+FmuTa54WjlupPMureRoZWxgtgZBPuQQD7g11dZNWZ+f4rDyw1aVKW6ClFJRSMR1KKaOlKOtAC0UUUAgooooGKKWkHWloAUUtNp1BQUUUUAgoFFFAxaKKKTAUdaWm0opDQtFFFUMKKKKQ0wFLSUopDFFLTaUUALR+JoooC5hjrS0g60tWeSgooooGFAooFAIWnU2lFDGLRRRQAUDrRRQNDqKKKCkLRRRQCCiiigYopaQUtA0FKKSgdaAFooopIaFpabVDxDrWn6FpzX2oTCOMHaqgZZ2xwqjuf0A5OAKaVzSlTnVkoQV2zRJCgsxwAOSTgAVxfiT4kaDpRaK0Y6ncDPywsAgPoXPH5A1zTS+LPiNIyQ/8SvQt3JJO1wD0OMGQ5zwMKCBnBAJ7nw14P0PQUVrW1EtwOtxMNz59uML+AFVZLc936nhMAv8AanzT/lXT1Zx6X3xM8RA/ZLVNItX6MyiM4PTlgXPTOQB+RArmviB4V1zR7K21LV9UbUZJXMbsWZ/LOMgbm5IIB7DpXutQajY2uo2UtlewrNBKpV0YcEeo9DnkEcggEU1Oz2NcJxA8PWi4U4xh2S1+8+XqK9P1n4S3X2lm0fUoWgI4S6yGU+mVGD+Q+lWPDnwoEV0k+vXsU0anPkW+7D47FyAQPXAB56itPaRtufay4jy9Uvac/wAups/BLT5rTwk9zMpU3c7SIDkEoAFB/Egn6YNd3TIY44YkihjVI0UKqKoCqoGAABwAAMACn1hJ3Z+Z47FPFYidZ9Qoqrq9rLfaXc2cNw9rJNEyLMn3kJBwfw+o+orzPTvEHiLwLeppfiaKW905mIiuVJYqPVWP3gB1U4Iz9BQo3Rrg8BLFwfs5e8vs9X6Hq46UtVdMvrTUrGK+sZ0nt5RuR1OQe2D6EHqDyCCDVqkccouDcZLVC0UCigkKKKKBhSikpR1oGhaUUlKKAQtFFFAwooooGgFLSUtABRRRSAUUtIKWkmUgoooqgCiiipaGmKKKSgUDHCjikooAxR1pabSirPJQtFFFAwoHWiigBaUUg6UUDHUUUUAFFFFA0KKWmjrTqBgKWkFLQUFFFFACjrS02nUAgoHWiigYtFFI7KiF3YKqglmJwABzknsKXUaV3oUPEesWehaRLqV6x8tAAqj7zt2UD1J/IZJ4FedeHNE1Lx5qg8QeImddMVj9ntwSA4z91cYwuQAW6kjGe4YFl+IvjaRWlYaFp54ABAcZxwR3cgnPBCj1HPq0EUcEMcMKLHGihUVRgKAMAAdgAAK0+FH0c5LKaKhD+NLd/wAq7Lz7iwQxW8CQwRrFEgCqigAKB0AA6Cn0UVDPnnJybb3ClFJRQA6iiikADrSikHWlpooKranY2epWUlnfW6TQSAhlYZ/EHrx2I5HarNFIuE3CSlF2Z5IV1b4Y64XUS3vh66cZHdSf0DgD2DAdsfL6rp15bahZRXlnMssEqhkYdwfbqD6g8iotX0+11bTp9Pvo/MgmXawBwR3BB7EEAg+1eb+Cr288F+K28JaszNZXUga0lOAAWJCsBzgMQARng/iav4ke/PlzSg5pfvY7/wB5d/VHqtLSUoqD58KKKKBoKKKKAFFLSCloAUUtNp1BQUUUUAFAoooGLRSCloAKUUlFSA6ikFLTKCiiimAUUUUhpgKX8aSikMxaUUlKOtaM8lC0UUUhhRRRQAo6Uo600UtAxfwpaQUtABRRRQNAOtOptKKBi0tJQKAFooooKClFJSjrQCFooooGA61w/wAYdaex0KPSbU5utRYx7V5IjHDYHuSFHqCfSu4HWvMIE/4Sf4wyySENa6SPlGCMmMjAPqfMYn3AxVRR7GS0Yus61T4aav8A5fidr4I0OPQPDttYhVE5USXDActIRk5PcDgD2Arbooqb3POr15V6kqk92OHSikFLQZBRRRSQxfwpaQUtABSikoHWhDQtFFFDGFcZ8WfD/wDbHh831upF7YAyRleCycFl/LBHuPc12dBAYFWAII5BGQRTTaZ1YPEyw1aNWO6Oc+G+vf8ACQeGIbiRibqE+TcE9S4AO78QQfqSO1dLXlnw93eG/iLqnhubKw3OWtwW4O3LJgepQnPuMV6nTludeb4eNHEt0/hlqvRi0UCipPMCiiigYUopKUUDQtKKSigB1FIKWgYUUUUAmFAoooGLRSCloAKUUlFSA6ikFApoq4tFFFMAooooAxaUdaaKWqZ5Q6ikFLSKCiiigAHWlpKUdKECFFLTaX8KBi0UUUAFKKSgdaCh1AoooGhaKKKAQUUUUDHUUgpaBoZMzJE7RrvcKSq5xk44H4muF+D+kX1nbalqep2zw3V3MABIhVtoySQMdCzfjjpxmu9oHWnfc7KOMlSoTopfFb8BaKPwoqUciFpabTh0pjCiiihjQUv4UlKKGAtFFFIBRRSDrS/hTKCiiikCPMviL/xK/iV4d1jACSbY3OcZAfDEn/dcflXpw6V5j8fFxp2lSLgMszgEcEZUHg/gPyFemo25Q3YgYzVS2R7mYe/gsPU62a+5/wDBHUtJSipPFCiiigEFFFFAxRS02lFA0LS0lFAIdRRRQMKKKKBphQKKKAFopBS0AFAooqbAKKWm0ooHcWikFH4U7jMUdaWkpatnlCilpB1paQwooooGFAooHWgELS/hSUooGLRRRQAUUUUDQ6ikFLQMBS0gpaCgooooAUdaWm0ooBC0VU1fUrHSbF73ULhLeBerNnJJ6AAcknB4AJ4rh7n4saOk5W3068ljB5diqk9eQMnjp1weegppNnoYXLMVi1zUYXR6J+FFYHhbxbo3iIFbKZkuF6wTDa+MdQMkEcHoTjvjit/8KTTTOavh6uHm4VY2YUo60lFBmOooHSigEFFFFCGL+FLSClpAFKKSgdaENC0UVy3ijx3oOgTtazSSXV0v3obcBihxwGJIA+mSR6U0m2dGHwtXEy5KUbs5349yZ03SrZcGSSd2UdzhQOPxYfnXpMS+XEiFixVQCT3wMZrw/wAW+MLLxPr+iyyW8lnaWkw80uQxCs67iAPQL0r262uILq3S4tpo5oXG5HRgysPXI4NVJNJHuZrhquGwdClUjZq/4slHSlpBQOlQfPDhRSCloAKKKKBoKKKKAFFLSDrQKBi06m0UguOooopjCiiigEwoFFFAxaKSgUALRRRSsAUUUUxmNQKKB1qzyxaUUlKKkaFooooGFFFFACjpRSCloGL+FLSfhS0AFFFFA0A606m0ooGLS0lAoAWiiigoKKKKAPDfi5rE2o+K5rPcRbWREcadBuwCzEepPGfQD3rjq6r4q6bNp/jK7kZCIroieJuzAj5vyYHj6etcrXTHY/acojSWCp+z2sixp17c6ffRXtnK0U8TBkYdiOx9Qeh9RX0no14uo6TaX6qALiFJAPTcASPwzivmi2hmubiO3t42klkYLGijJZicAAepJr6V0CzOn6HY2DFS1vbpGxUcFlUAkfXBP41nVsfLcaRpctN/a1+4u0UUVkj4FCilptOHSgYUUUUMaCl/CkpRQAtFJ+FLSAwvH2rSaL4Tvb+3IE4UJEcdGYhQfwyT+FfOcjtI7SSMzux3MzEkkk5ySepJ719DfEjTZtW8G31rbo0k6qsqKvJYqQSAO5IBAHc4r54PBIOQe4NbUrWZ+jcHKn9Wm18V/wDhgr0/4FaxMt/daHI7NA0ZniBPCsCAwH1BBx0yPc15hXo3wL0uabXrjVSpFvbwmMN0BkYjgeuFBJ9Mj1q525T18/jTeAqe0/p9D2WlFJRXMfkw6gUg6UtAC0UCigAooooGFKOtJRQAopaQdaBQMWnU2igLjqKQUtAwooooAKKKKBpgKWkooAWikooAx6KKKpHmC0o600UtDAdRSClpFBRRRQADrS0lKOlCBCilptL+FAxaKKKACgdaKKCh1FIKWgaFopBS0AgooooGZniTQdP8QaebPUIyQDlHUjfG3qpI6/gQRXntx8JLjz/9H1qIxZ6vCQwGenBIJx34z6CvVadVKTWx6mCznGYKPJRnoeNaLZw+A/HsUOsRpPbyqRBdlMBM8bwOcEHgjJIBz359lUhgGUgg9CDkEVi+L/Dtn4k0prO5zHIuWgmAyY3xjOO4PQjuPTqOJ8FeKLzw5qB8LeKd0axkLb3DEkIM4AJPVD2bt0PHRv3kenir5zSVeL/eRXvLuu6/VHqP4UUg5AxgjsR3pfwrM+atYKKKKYx1FIKWgAooopIYopabS/hQAtcF4t+Gmm6tcteadP8A2fcOSzqE3Rsc5zgEFSc9jj2713tFNNpnXg8dXwc+ejKzPKdO+ET+erajrC+UD8ywRHcw9AzHAP4GvTNH02y0mwjsdPt1ggjHCjJJJ6kk8knuetWh1pabk2dGOzXFY1WrTugoooqTzkwpR0pKKCh1KKaOlLQAtFAooAKKKKBhRRRQAopabSigdxaUUlFADqKbS5oGLRRRQAUUUUAFFFFA7mPRRRVI8wB1paSloYCilpB1paQ0FFFFAwoFFFAC0opB0ooGOopPwpaACiiigaAdadTadQMKWkoFAC0UUUFBSikooAdWN4s8Oaf4ksBbXqlXQkxTLjfGePXr9D1+oBGzRTRtRrToTVSm7NHlNnqvib4fzLY6vbtqGkbsRTIThQf7rEcHn7rehwQOa9E0DXtJ1y3E2m3ccpxloycOnT7ynkdcZ6ehNXbq3guoGt7mGOaJxhkdQysPQg8GuF1v4a2rXIvvD17JpdyDuCgkoD7HO5efcjHaqdme28Rgsw/jr2dT+ZbP1R6BRXmH9pfEjw2pS9sF1a3XpKFMhwD1yuG/FhVm0+K1hvEepaRd27gfNsYPg49DtPp+dLkZlLIsS/eo2mvJno1OHSuJi+JvhZh8011Gf9qA5/QmiX4neFowSsl3KfRYCD+pAos+xh/Y+Ovb2T+47aivNbv4rQyEx6Tod1cOc7fNYKRxnO1QxPTpkfWq7f8ACzPEw27RotsSSScwEDjr1k/QA5Ptg5DphkVeKvXagvN/odv4g8VaFoRCahfKspxiJAXcA9yByB15OPati2mjuLeO4hbdHIodCQRlSAc4IyOOxri/DXw30jTpBdam7ardk7iZRiMNnJO3ncc5yWJB9BXbgBQFUYAHAAwAKTscuNhhIJRw8nJ9XsvkhfwpaQUtSeeFKKSihDQtFAopjCiiikCYClHSkoFBQ6lFNHSloAWigUUAFFFFA0FFFFACigUlFA7jqKQUCgQ7NGaSigdx1FNpaBi0lLTaAMmiiiqPNCgUUUIBaUUlKOtIaFooooGFFFFAAKWkpR0oGhRS02nUAFFFFABQOtFFBQ6ikFLQAtFIKWgaCiiigYU6m0ooBMWiiigYoqC5s7S6AF1awTjsJIwwHbuDUw60v4UMuM5Q1i7GPJ4X8NyNubQtOz3xbKM/kBTovDPh2I5TQ9OB9TbISPpkHFa1FCb7m/13EWtzv7yO1t7e1QpbW8UK8ZEaBQcdOAKmptOFBjKUpO8ncKKKKGJBS/hSUUAOopPwpaQBSikooRSYtFFFDQBRRRQCYUo6UlFBQ6gUgpaAFopBSigAooooGmFFFFABRRRQAooFJRQO46ikoFAaC0UUlAzKoooqmeYgooooQwFLSUtDAUUtIOtLSKCujHgfxTj/AJBLf9/o/wD4qucr6UTOwfSs6k+U+gyPKaWYc/tG9LbfM8O/4QfxT/0CW/7/AEf/AMVQPA/in/oEt/3+j/8Aiq9yP1FHHqKz9tLse/8A6rYT+aX4f5Hh3/CEeKP+gS//AH+j/wDiqX/hCfFP/QJb/v8AR/8AxVe4ceoo49RR7aXYP9VsJ/M/w/yPB9Q8K6/p9pJeXmntFBHy7mVDj8ATnn2rFr3H4jH/AIo3Uen3F/8AQhXh1awk2j5vOMupYGvGnTd011Ow/wCFd+IsdLX/AL+n/CsXxH4f1DQXhS/8oGYMU2Pnp17DHUV7ol5Z7R/pUPT++K82+M00M1zpvlSI+EkztOccrUxm2z1szybCYbCyq0373r5nnw606m1s+EtBk8QahJZxXCwFIvM3Mu4dQOnHrWux8tRozrTUIK7ZkUtd+fhjdhS39qw8f9Mj/jXCXMXkXMsO4MY3Zc4xnBIzSUk9joxWX4jCpe2ja5HRRRTONBRXS+EfCU3iG0muIryOARPswybs8A56j1rU1H4d3Nlp9xeNqUTiGNpCoiIJwM+tS5I9GnlWLqU1VjHQ4iim06qOAKB1oooAX8KKBR+FIAooopjQ4dKKQUtAwooopDTCl/CkoFMB1FJ+FLSAKWkooTKTFooFFOwF7SNJ1DVpXi0+3M7IAWG5VwD064rS/wCEN8Tf9Atv+/qf/FVtfB7/AJCd7/1yX+dem5X1FYzm07H1OWZLQxWHVScnc8Y/4Q3xN/0C2/7+p/8AFUf8IZ4l/wCgW3/f1P8A4qvZ+P7wo+X+8Kj2r7Hof6t4X+Z/h/keM/8ACG+JP+gW3/f1P/iqP+EN8S/9Axv+/qf/ABVezYyetQ31zDZ2slxO4SONSzMTwABR7WXYT4bwqTbk7fL/ACPD9W0jUdJMY1C38gvnaC6tnGM9CfaqNaHiPVZdZ1ea+k+UMcRoT9xew/r+tZwrdbHx2IVNVGqWyFooFFMyCiiigdwooooAKKKKAClpKKAModKWkFLVnnBRRRUjCgUUVQC0opKUdakaFr6Uj+6PpXzXX0on3R9KwrbI+04R2q/L9TgfjFfXtlBpxs7y4tyzSbvKkKk9PTrXnX9u65/0GdR/8CX/AMa7343/APHvpn+/J/IV5jWlNe6jzc/xFWGOkoyaWn5GiNe1z/oM6j/4Ev8A40v9u65/0GdR/wDAl/8AGs2lHSrSR46xdf8Anf3l641bVbmJobjU72WJhhkknYgj6fhVOm0v4UGcqk6j953YtFe5p4O8NFQTpMOcep/xrgvirpOnaTPp66fapAJFkL7e+CuM/rUKabse3jchr4Si605JpHE12/wa/wCRjuf+vU/+hLVL4YabZap4gmt7+3WeIWzMFY9CGXB/WvVtK0HSNLnaewso4JGXaWUkkj0pVJpaHXkOV1Jzhik1ZM0m+6fpXzxqv/ITu/8Ars//AKEa+h/Y1hy+EfDskrSPpcTMxJJJPJP41lTmon0GdZXUx8YKDtY8LFLXf/FPRNL0mws5NPs44GeUhiuSSMdKb8LNF0vVbW+bULNJ2jkUIWzxwa351a58d/Y9X639U5lf+mavwY/5BF9/13H/AKCK6zxR/wAi3qX/AF6yf+gmpNJ0rT9KhePT7ZYEc7mC9zVq4hjuIHgmUPHIpV1PQg9RXM5Lmufe4TCSoYRUG9bHznSivcf+EP8ADf8A0CofzP8AjXnHxO02x0vXYILC3WCNrcMVX13NW8ailofE47Iq2DpOtOSsctRSCrWm2F5qV0ttZW7zSt2XoB6k9B+laN2PGhCU2oxV2VqX8K9N0L4cWsarLq9w078ExRHao9iep+vFdTbeG9Bt1CxaVacDq0QZvzPJrN1Yo+hw/DWJqpSm1E8Jor3a78N6FcjE2lWnPdYgp/Mc1y3iD4c2zxtNo8zQuBxDIdyn2z1H6/1pKqmwxHDeJpJyg+Y8ypRU1/Z3VhctbXkLwzIeVb8sg9COOCODUFap3PAlFxbjJWY6iuh+Hljaal4kS2vYVmiMTEq3r616Z/wiHh3H/ILh/M/41EpqOh6+AyWrjKXtISSPEqK1tX055PFN1punW5J+0MkUaDtn+Xqewru/D3w9sLeNZtXdrqbHMSnag/qf0+lDmkZYbKsRiakoQWie/Q8uFL+Fe6J4e0NFKrpNljGOYVP9K8X11Ej1u/jjRURbmRVUAAKA5FEZqRpmOUzwMIylK9ypRSfhS1R5AUopKKBpksE00LEwzSRkjkoxBI98VL9vvv8An8uf+/rf41VFLRZM0jUklZOxZ+333/P5c/8Af1v8akt7nU7idIILm6eSRtqKsrcnOMdapV6F8KtB3M2t3UfAytsD37M39PzqZNRR25fRrYuvGnFu3U7Pw3pzaXpENq8jSzAbpXZiSzHqcnt/SuI+KmvebKNFtn+RCGuCD1PUL/X8q6/xjrSaHoslwCpuH+SFT3b/AOsOfwrxWWSSaV5pGLyOxZmJySSckk+pNZ0431Po89xqw9JYWm9f0GilptFbHxw6gUgpaAFFFJRQAtFAooAKKKKAuFFFFA7mTSjpSUoqzzhaKKKTGgooooQAKWkpaGAor6WT7o+lfNI619LJ9wfSuesfa8I7Vfl+pwXxf0++vrfThY2c9yUZ93lIWI6enSvOv+Ee17/oD3//AH4avoL64oyPalGrZWsenjsgo4yu60ptNnz7/wAI9r3/AEB77/vw1L/wj2u/9Ae+/wC/DV9A/L7Uj7dh6dKftX2ON8K0LfGz5tIKkqwIIPIIwc0CpLv/AI+pf98/zqKt9z4m1p2PpNPur9K8y+Nn/H1pf+5L/Na9OT7q/SvMfjZ/x9aX/uS/zWuan8Z+jZ//AMi+fy/NHJeFNcl8P6k97DAkzNEY9rHA5IP9K9H8DeMbrxBqstnPaRQqkJkDIxOSCB/WvIa7f4Nf8jJcf9ep/wDQlrapFNXPlsjx1eOIp0FL3b7HrZ6Fq8yvPiTfQ3c0I02AiORlBMh5AJGf0r01ujfSvnbVf+Qpd/8AXd//AEI1lSinufRcQ42vhYwdGVr3Nzxb4ruPEVvBDNaxQCJywKMTnjGKb4R8VXHh2KeOG1inEzBiWYjGK56it+VWsfGf2hiPb+35ve7ntvgTxDN4hsp55rdITHJswrZBGAc/rWzq9y1lpd1dqoZoYXkCnoSATiuM+C//ACCL7/r4H/oIrrPFH/It6l/16yf+gmuaSXMfoeAr1KmAVWT1sefn4m3/AP0Dbf8A7+GuZ8Va7Lr99HdzQJCyReXhWznkn+tY9FdCil0PgcTmeKxEXCpO6JrK2mvLyK1t03yyuFRffP6D1PYV7h4U8P2ugaeIIvnmYAyykcuf6D2rhvg7pom1K51SRcrbqI48/wB5uv4gD9a9Oupo7e1luJjtjiQux9AKyqyd7H1HDmAhTovEzWr29Chr+uafolp9ovptpOdkajLOR2A/yK4HUPiXqDyf6BYwQoD/AMtSXJH4Yx+tcn4h1a41rVJb24YgEkRpnhF7D/H1NZ9XGmktTzMw4gr1KjjRdoo73T/iXfLIPt9hBKnfySVIH45z+ld/oOt6frVr9osZt2Pvxnh0J9R+BrwOtPw1q0+i6tDewsdoOJVH8aHqOlKVNdB5dxBXp1FGu7xZ6x448Oxa5pjtGoW8iBaF8DJP90+x/wDr14u6tG7I6lGUkMpyCCOCCD0NfRETrLGrqQVYAg9uleNfEvT47HxVMYlCpcKJsAcAkkH8yCfxqaUnsdvEmCjyxxMF5Mn+FX/I2x/9cX/pXsJ71498Kv8AkbY/+uL/ANK9hqavxHfw3/ub9TnfDWiLaanqWqzIDPc3D7CRyiBuPzxn8qseIPE2k6KNt3PumxlYYxuc/h2+pwKofEHxF/YmnLDbMv2y4BWPuUHdsV5BLJJNK0s0jPIxJZmOSSepOec1UYOWrMMxzaGXfuKC949Gn+JkIcrBpMjJ6vKFOPoAf5157qFx9s1C4u9uzzpWk25zjJzj/OKgorWMVE+WxeZYjFpKrIKX8KSiqOEX8KWk/Cj8KQC0UUUDTNPwzpMutavFYxZVT80jD+FB1P8AQV7haW8Vpax20KBI4lCqo6ADjFeLeHfEd1oUMq2NvbmWVsvLICTjHAABHfJ/H6VrRfETXFbMkNm69xsYf+zVlOLkfUZPj8Hgqfvv3mdh4w8Jtr9wlx/aDwmNNqIU3KOf6/4V534h8L6tooMlzCJLfIxPHyvXjPcdu3UgZr0Dwz420/VpUtblDZ3TcKGOUc+gPrXUzRxzRNFKiujghlIyCMfyqOZx0Z6tbLsHmcXWpS97v/mj57orpPHvh/8AsPUw8AP2O4yYx12Huv68f/WJrm63TTR8ViKE8PUdOa1QUUUUzEXNLTaKBjqKTNAoAWlFJRQAtH4UlFAGSKWkFLVI88UdKWkFLTAKKKKkYUCiimgFr6XT7g+gr5or6XT7g+grCsfacIf8vfl+pwHxivr2zg077HeXFuWZ93lSlCenp1rzr+3dc/6DOo/+BT/413vxu/1Gmf78n8lrzGrpr3Tzs/xFWGOkoyaWn5Gj/b2uf9BnUf8AwJf/ABo/t7XP+gzqP/gS/wDjWdRV2PF+t1v5394pYsSzEkk8knJNA6UlAoMoP3kfSqfcH0rzH42f8fWmf7kv81r05PuD6V5j8bP+PvTP9yT+a1zU/iP0nP8A/kXy+R53Xb/Br/kY7j/r1P8A6EtcRXb/AAa/5GS4/wCvU/8AoS1vP4T4rJf9+p+p62/3T9K+dtV/5Cl3/wBd3/8AQjX0S/3T9K+dtV/5Cl3/ANd3/wDQjWVE+i4s+Cn8ysKdTaUVufFHqnwX/wCQTe/9fA/9BFdZ4p/5FvUv+vWT/wBBNcn8F/8AkE3v/XwP/QRXWeKP+Rb1L/r1k/8AQTXNL4z9Jyz/AJFkfRngNFFFdJ+cX1PWfg5GF8OTvkEvdMeO3yqP8/WuxureK6t5LadA8UilXU9GBGCK4b4MXKNpd7abvnSffg+jDAx/3ya7LWftn9k3P2Btt15TGE4B+bHHWuWa94/TMqnF4CD3VjO/4Q/w3/0C4vzP+NH/AAh/hv8A6BUP5n/GvMj458UKSragAQcEGFOP0pf+E68T/wDQRH/flP8ACr5JdzyHnWV/8+v/ACVHpn/CH+G/+gXD+Z/xo/4Q/wAN/wDQLh/M/wCNeZ/8Jz4n/wCggP8Avyn+FH/Cc+J/+giP+/Kf4Uck+4f2zlf/AD6/BHs0EUcECQxLsRFCqB2ArzP4yKo1KwbjJhYHj3H+JrF/4TnxP/0EB/35T/CsvWdY1DWJkl1GfznjXap2BcA/SnCm07nPmmd4fFYZ0aad/wCvM3PhT/yNyf8AXF/6V7CetePfCn/kbk/64v8A0r2E1nU3PU4a/wBz+Z4t8Rr1rzxbd85SDESe2Bz/AOPFq50VqeLv+Ro1L/r5f+dZVdMdrHxeOm54mcm+rHUUgpR0pnKFFFFFrDTClFJRQAv4UtLDHJLIsUUbSOxwqquS2emAOtW9W0u/0qSKO+tmhaRN657j/wCt/hUlqnNxcktCnRSfhS0yBQSpBGQQeCOCDXtngfUn1Tw5bXMzbpgCkh9SvGfx4P414lXrnwqhaLwoshziaZ2XnsDj+lZ1Vpc+k4ZqSWJlFbWJfifBHL4SuJGUFonjdD6HcBn8ia8fr2X4lf8AImX3/bP/ANGLXjVFL4Q4mSWKi/L9WFFFFaWPnQooooAKKKKB3ClzSUUDFopKKAMsdaBSUo61Z54tKOlJSigBaKKKTBBRRRQhgK+l4/uD6CvmivpeP7g+lYVtkfa8I/8AL35fqec/G/8A1Gmf78n8lrzGvTvjh/x76Z/vyfyWvMBV0/hPI4i/5GE/l+QtFFFWeGFFFFA47o+lU+6PpXmHxs/4+9M/3JP5rXp6fdH0rzH42/8AH3pn+5L/ADWuan8Z+lZ//wAi+Xy/M86/Cu3+DbY8S3A7m0PH/Alrh63fA2qro3iW2u5TthYmOU56Ke546A4NdErtM+FyutGji6cpbXPd26Gvn7xJazWeu3sE0bIfPcruGNyljgj1yOa+gI3WRA6MGUgEEHOc0ySCCVg0kMblehZQcVzQny9D77NcrWYwilK1j51aCZYFmaGRYmOFcqdpPoD0J4NR16j8aVA03T8AD983T6V5dXTGXMrnwOY4P6niHRvex6l8FnB0y/j7iZW/AjH9K7TXIHudHvLaMZeWB0X6lSK8u+Emrx2GtS2U7BEvFAUnH3weB+OT+leujkZrnqXUrn3ORVI1sBGF9VdHzjIjxSNHIjI6ttZWBBU56HPvxinSwzQhDLE8e9dyblIyPUZH619EG3hMvmGGMv8A3tozXlPxi/5GO24x/oo/9CatYVOZ2PnMyyH6nRdbnv8AIyfAetDRNfjmlIFvKPLmJ/hBPDfh/LNe3g7gCCCpFfONdz4F8bNp0cem6szPajiKbGTEPQ8cjp/+roqkG9UbcP5tCh+4rPR7Fvx/4KuGupdV0eIyrIS00C/eDd2X1z1I65+vHnskckbmORGRweVYEEH0IPSvoi1ube7t1uLaaOaJhlXRgQahv9M0++2/bLG3uMdDJGGx+dTGrbdHpY7h2liZ+1oytf7j58FamhaHqWtTrHY2zsm7DSkYRfXJ/wA/SvZ4fD2hxsHj0myVhyG8hcg+vStFFVFCqqqo4AAxim6vY56HC1pJ1Z6eR4b4q8O3vh+6WO4/eQv/AKuZRgMcdCOx/wD11jV6n8RvE2lLp82lRLDe3D/KwPKxH1z6j2ryytIttao8HNcNQw9dxoyuvyOs+FP/ACNsf/XF/wClewn+lePfCn/kbY/+uL/0r2E/0rCr8R9Zw3/uT9Twjxd/yNGpf9fL/wA6yq1PF3/Iz6l/18v/ADrLrdbHxOLf7+fqwpaSiqMBwoptKKAFooooaBM9Z+F8OkSaItxa28aXq/u7hictn1yegPXHStfxboEGv6d9ndhHMh3QyY+6ff29q8k8M63daDqIurf5kbAljJ4dc/zHb0r2LQdc0/WrYTWcwLY+aNjh1+ornmmnc+7ynF4bF4b6vNJPa3fzPGNZ0fUtHnMd/avEM4VwMo30YfTOOvqBVD8K+h3jjdSrqrKezDOaqLpGlrJ5i6daB/73krn+VNVdDlq8L3lenOyPH/C/hnUNcnXy42itcjfOwwoHt6n/ADmvZrC1hsbKKzt12RRKFRR6VMAFAAAFc/4r8U2OhxFC3nXbKdkKnp6Fj2H+QDUSk56Hq4TBYfKqTnKWvVmL8WtVji06LSIpMyzMJJV9EHT9R+hrzKp9SvbnUL2W8u5C80hyx7D2qCt4rlR8VmWNeMxDqdOgUuaSiqucFxaKSincYtFFFFgCiiilYAooooAyqUdaSirOBDqKQdaWkMUdKWm06mAUUUUmhoK6cePvFWB/xMR/35T/AArmKKVk9zoo4qtQv7KbXoauu+INW1tYl1K5EwiJKfIq4Jx6CswdaaKWi1jOpVnVk5TldjqKQdapSarYx6zFpEk228liMqIV+8oJzg/gT+BpoIU5T+FXL1FUbzVrG01K006aYC6u93kxgEk7Rkk44A64JxnHfFXqVhypyglJq1zph488UDpqI/78p/hWXreuanrTxPqVwJjECE+QLjOM9PoPyrCg1G1m1K406Nybi2VGlXaQFDDK8ng5A7VbpKKTOqvisXJezqydn0bYtKKzbDWtNvdOnv7a4DwW5fzTtIKlQScgjPQZHrVuwuob6yhvLdi0MyB0JGCQe9VZmE6FSHxRtY6TRfFeuaRCIbW8JhGMRyDcAB2GeQPbIrUf4jeImGALNT6iI/1JrgNa1ay0ezF5fyMkW8ICqFiWPQDAz2qHRdf0nWHkjsLsSSxjLxMrI6j1KsAccjkccj1qeRbnoUsVmEaPPCUuRetjpta1zVdZZTqN28wQ5VcAKv4Dv79azqKx9U8S6Ppt6bO7uWWVVDybYncRgjgsVB257fgfeml2OJKtipt6yl95sjqDyCOhFdJpXjfxDp8KwLdJPGo2qJl3Y/EYJ/EmuZRldFdGDKQCCDkEHoQe9LQ0n0HRxFag26crHXz/ABD8RSRlVe2iP95Iuf8Ax4n+Vc3qeoXmpXRub+5knlPG5zwB6DHT8hVUUtJJLoXXxuIrq1SbYClpKqaZqVpqIuPsrljbzGGVWUqVdeoPfv8AjTMI05STklexr6XqeoaZN5thdS27HrsbhvqOh/KuktfiJ4giULJ9lnP954yD/wCOkD9K4XTdRtNRE7WjmRYJWhdsYUsvUD1x/k1Le3EVnZzXc7FYYI2kc4JIVQSf5Gk4pvVHbRxWLw8vZwk0+3/AO7f4k64ciO3sUH+4xP8A6FWLqnirX9SVkuNQkWNs5SL5Bg9RxyfzNcVovijSdYult7F7hnKFwWgdFIHcEge1bVHKkzXFY3H35K0mvLYUUtc3eeNNCtL6SzmkuRMjshUW0hyVODggYODXQxSLJGki52sAwyMHBGRxVWOOrh6tJKVSLVy9pOpXmlXf2uxl8qYKVDbQcA/Wtk+OfE3/AEEB/wB+U/wrm6KmyZdLF16MeWnNpepLd3E11dS3NwweWVizHGMk/hUdJRTsc7k5Ntu7Yv4UVUvtQtbOe1guHKyXUnlRAKTubGeTj9at/hRYpwlFJtaMKKzdb1zS9GSM6hdCNpTtijVS7ufZVBJ7c4xyKdomtabrMDy6ddLKIyFkUqVdCegZSAR0PXg4PWizsa/V6vs/acr5e/Q0RSjpTa5+bxnoEF7LaTXUsbQzGGR2gfy1cHBBYDA59+4ppCo4epWv7OLfodFUlvPNbzLNbyvFIvR0bawqIVS1vVrHRrIXd/KY4y4jQKpZnc5wqgAkk4PH1pWFSjOU0ofEdrY+O/ENqgRporkAYHnR8/mMVdf4j60VAW2sge5Kt/8AFV59o+qWOrWzXFjMZFVijhlKsjDqrKwBBH0q7UuCvsd/9p42j7jm0dBqfjLxBfAq18YEP8MC7P16/rWAzMzFmJJJOSTkknuTSUU1ocdbEVazvUk2LxR+FJRTsYjqKTNH4UgFopPwpaACiiigdwpaSii4XFopKKLhcy6KKKs4ApRSUo60ihaUU0UtCAdRSDpS0wCiiipGFAooFMBa8+8dQXTeNYr6xLC5sNM+1RKBneVlOVOPVS3HvXoNIVXduKqTjBJAzj0z6U1od+XY36nVc+W91Y8ztJ5tW8b6H4ilV44ryeaK1ibqsUaEAn6szZ/SvT6YI4xtxGo2524A4z1x6U+hu5eYY5YtxtGyirfK7scxov8AyULxB/1wtv8A0E109IFUMWCgE4yQOTjpn1paVzDEYj201K2yS+5WPKrDT72y8K3Ou6XukMv2iG+tj0kjLOA49GXP5fjXfeCP+RQ0r/r1T+QrWCqF2hQBzwBxz1oUBQAoAAHAAwAKblc7sbmjxdNxlHrf5dvkc18SJY4NIsZpWCxpqMDMx7AE8n6VVivrXX/G2mXmigywWUc32u6CFVIZcLHkgbjnn25I712Dqsi7XVWHoRkfrSqAqhVAAA4AGABQmRRx8adBU+X3teumum1h1cH4svLHStZv7611FrHUGhQy29xAWhvQqkKB7j7uQev4mu7/AApHRGKlkVipypIzg+o9DSRjgcUsPUcpK6/ryZDpc8l1pttczQmGSWFZHjP8BKg4P4mnXV1b2vlefKqGaQRR5/iY9BU1V7iytri6trmaPfLbMWiJYjaWGDx0JxwOuO2KDBSpyqNyVkyxQKKKRmOrhfFlzc+GtdnvrGB5F1i3MKLH2uhwjH8D+ODXcCgqrY3KDg5GRnB9aaep2YLFLD1G5K6e6/rzKPhzTI9H0S105DuMSfO4H33PLN69T3pni3/kVNXwP+XGb/0W1adBAYFWAII5BGRj0oM44h+3VaWrvc434dapDJBb2L+IotQl+zRhLVbbYYNqjI3D72Bxye2e9dnUaQwo25IY1PqFGf0FSUNmmNxEcRVdSKtf0/RI5nV/+ShaF/17XP8AIV01IVXeG2gsBwcdB9aWhsitX9rGEf5Vb8WyKa7t4bmC2lmVZrgsIUPV9oyfyHWp6qy2VtLfw30ke64gRkjYscKGxuwOnOB+HGasCkZy5bLlHUUCigk4nVNY0/XfEeg2+lTG5kt7x5J1WNgY1VSCWyBjnAGetdsKaqKrMyqoJ6kAAn6+tOp3OrE14VFCMFZL59b+Rx2r3MGi+PRq+rqy2M1mIbe5KFlhcHJXgcbh34z09SHeH5odX8dXWtaWrf2ctkLaSfZtW4lD5+XIG4ADr7Y6EV1zKGUqyhh3BGc0qgKAqgAAcADAA9KDq/tCPsuXl963Lvpb07i149qVxbAeJLebWWjf+1pJF0zygy3RDKVBwA2CQBwQBjOO9ew/hTFijVzIsaBucsFAJz15xRGVhZdj1g3K6ve34feM0+SSawt5poTBI8Ss8Z/gYjO38Mn8qwvHo037BaNqV1c2QS5VoLuFf9RIAdrE84H+eOtdHSMqupVlBB6gjINCOahXVOsqltDnfAGr3Oq2l958sV0tvcmOO9jiMa3Ax97b0z6kcdMep6WmIqogVFCqOgAwAPYU4UNixNWNWq5xVkxaKBRSsYXCiiiiw7hRRRSuAUvFJRRoAv4UfhSUUWAdRSZpaACko/CloAy6KKKs4QooooGKOtLTaUUhi06m0opgLRRRSaBBRRRQhgKWkoFMBwpabSipGmLRRRQMKKKKAAUo6UlAoBMWnU2igY6ik/CloAKKKKACgUUUFDqKaKdQAClpKBQAtFFFA0wooooGFKKSigLjqKaKcKB3CiiigA4pfwpKKAFopKX8KQBRRRTuO4UuaSigY4UU2lzQAtFIKWgAoooosFwooopajuFFFFFwCiiigDNFFJSirOFBRRRQAUo60lFA0KKWkHWlpDFFLTaUdKYC0UUUmhphRRRQmAClpKUUMBRS02lFIaYtFFFAwooooABS0lAoBMWnU2igY6iiigAooooAKBRRQUOopopRQAtFFFAC0UgpaB3CiiigYUUUUAKKWm0CgLjqKBRQMKKKKAFo/CkoosAtFFH4UgCiiincdwoooouAuaBSUUDHUU2lzQAtFJmloAKKKKLBczKB1ooqjhFooooGFFFFABSiiikyhaUUUUIBaKKKGCCiiikMKKKKoBaKKKTAdRRRSRQUUUUAFFFFAAKWiihDQU6iimwCiiikAUUUUDCiiigYopaKKACgUUUDQuKMUUUAgooooGFFFFABSiiigELRRRQMKKKKACiiigBRRiiihgGKMUUUgCiiimAUUUUFBRRRQAUUUUAf/9k="/>
          <p:cNvSpPr>
            <a:spLocks noChangeAspect="1" noChangeArrowheads="1"/>
          </p:cNvSpPr>
          <p:nvPr/>
        </p:nvSpPr>
        <p:spPr bwMode="auto">
          <a:xfrm>
            <a:off x="21272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pic>
        <p:nvPicPr>
          <p:cNvPr id="6" name="Grafik 5"/>
          <p:cNvPicPr>
            <a:picLocks noChangeAspect="1"/>
          </p:cNvPicPr>
          <p:nvPr/>
        </p:nvPicPr>
        <p:blipFill>
          <a:blip r:embed="rId2"/>
          <a:stretch>
            <a:fillRect/>
          </a:stretch>
        </p:blipFill>
        <p:spPr>
          <a:xfrm>
            <a:off x="581961" y="252413"/>
            <a:ext cx="3192017" cy="2160376"/>
          </a:xfrm>
          <a:prstGeom prst="rect">
            <a:avLst/>
          </a:prstGeom>
        </p:spPr>
      </p:pic>
    </p:spTree>
    <p:extLst>
      <p:ext uri="{BB962C8B-B14F-4D97-AF65-F5344CB8AC3E}">
        <p14:creationId xmlns:p14="http://schemas.microsoft.com/office/powerpoint/2010/main" val="28994904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025833" y="365125"/>
            <a:ext cx="6442364" cy="1325563"/>
          </a:xfrm>
        </p:spPr>
        <p:txBody>
          <a:bodyPr>
            <a:normAutofit fontScale="90000"/>
          </a:bodyPr>
          <a:lstStyle/>
          <a:p>
            <a:pPr algn="ctr"/>
            <a:r>
              <a:rPr lang="de-DE" b="1" dirty="0">
                <a:solidFill>
                  <a:schemeClr val="accent1">
                    <a:lumMod val="75000"/>
                  </a:schemeClr>
                </a:solidFill>
              </a:rPr>
              <a:t>BBS Syke EUROPASCHULE – </a:t>
            </a:r>
            <a:br>
              <a:rPr lang="de-DE" b="1" dirty="0">
                <a:solidFill>
                  <a:schemeClr val="accent1">
                    <a:lumMod val="75000"/>
                  </a:schemeClr>
                </a:solidFill>
              </a:rPr>
            </a:br>
            <a:r>
              <a:rPr lang="de-DE" b="1" dirty="0" err="1">
                <a:solidFill>
                  <a:schemeClr val="accent1">
                    <a:lumMod val="75000"/>
                  </a:schemeClr>
                </a:solidFill>
              </a:rPr>
              <a:t>our</a:t>
            </a:r>
            <a:r>
              <a:rPr lang="de-DE" b="1" dirty="0">
                <a:solidFill>
                  <a:schemeClr val="accent1">
                    <a:lumMod val="75000"/>
                  </a:schemeClr>
                </a:solidFill>
              </a:rPr>
              <a:t> </a:t>
            </a:r>
            <a:r>
              <a:rPr lang="de-DE" b="1" dirty="0" err="1">
                <a:solidFill>
                  <a:schemeClr val="accent1">
                    <a:lumMod val="75000"/>
                  </a:schemeClr>
                </a:solidFill>
              </a:rPr>
              <a:t>coaching</a:t>
            </a:r>
            <a:r>
              <a:rPr lang="de-DE" b="1" dirty="0">
                <a:solidFill>
                  <a:schemeClr val="accent1">
                    <a:lumMod val="75000"/>
                  </a:schemeClr>
                </a:solidFill>
              </a:rPr>
              <a:t> </a:t>
            </a:r>
            <a:r>
              <a:rPr lang="de-DE" b="1" dirty="0" err="1">
                <a:solidFill>
                  <a:schemeClr val="accent1">
                    <a:lumMod val="75000"/>
                  </a:schemeClr>
                </a:solidFill>
              </a:rPr>
              <a:t>concept</a:t>
            </a:r>
            <a:r>
              <a:rPr lang="de-DE" b="1" dirty="0">
                <a:solidFill>
                  <a:schemeClr val="accent1">
                    <a:lumMod val="75000"/>
                  </a:schemeClr>
                </a:solidFill>
              </a:rPr>
              <a:t>: </a:t>
            </a:r>
            <a:br>
              <a:rPr lang="de-DE" b="1" dirty="0">
                <a:solidFill>
                  <a:schemeClr val="accent1">
                    <a:lumMod val="75000"/>
                  </a:schemeClr>
                </a:solidFill>
              </a:rPr>
            </a:br>
            <a:r>
              <a:rPr lang="de-DE" b="1" dirty="0">
                <a:solidFill>
                  <a:schemeClr val="accent1">
                    <a:lumMod val="75000"/>
                  </a:schemeClr>
                </a:solidFill>
              </a:rPr>
              <a:t>Coaching </a:t>
            </a:r>
            <a:r>
              <a:rPr lang="de-DE" b="1" dirty="0" err="1">
                <a:solidFill>
                  <a:schemeClr val="accent1">
                    <a:lumMod val="75000"/>
                  </a:schemeClr>
                </a:solidFill>
              </a:rPr>
              <a:t>for</a:t>
            </a:r>
            <a:r>
              <a:rPr lang="de-DE" b="1" dirty="0">
                <a:solidFill>
                  <a:schemeClr val="accent1">
                    <a:lumMod val="75000"/>
                  </a:schemeClr>
                </a:solidFill>
              </a:rPr>
              <a:t> </a:t>
            </a:r>
            <a:r>
              <a:rPr lang="de-DE" b="1" dirty="0" err="1">
                <a:solidFill>
                  <a:schemeClr val="accent1">
                    <a:lumMod val="75000"/>
                  </a:schemeClr>
                </a:solidFill>
              </a:rPr>
              <a:t>teachers</a:t>
            </a:r>
            <a:endParaRPr lang="de-DE" dirty="0"/>
          </a:p>
        </p:txBody>
      </p:sp>
      <p:pic>
        <p:nvPicPr>
          <p:cNvPr id="5" name="Grafik 4"/>
          <p:cNvPicPr>
            <a:picLocks noChangeAspect="1"/>
          </p:cNvPicPr>
          <p:nvPr/>
        </p:nvPicPr>
        <p:blipFill>
          <a:blip r:embed="rId3"/>
          <a:stretch>
            <a:fillRect/>
          </a:stretch>
        </p:blipFill>
        <p:spPr>
          <a:xfrm>
            <a:off x="4794755" y="1913167"/>
            <a:ext cx="2904519" cy="4353157"/>
          </a:xfrm>
          <a:prstGeom prst="rect">
            <a:avLst/>
          </a:prstGeom>
        </p:spPr>
      </p:pic>
    </p:spTree>
    <p:extLst>
      <p:ext uri="{BB962C8B-B14F-4D97-AF65-F5344CB8AC3E}">
        <p14:creationId xmlns:p14="http://schemas.microsoft.com/office/powerpoint/2010/main" val="35378006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462543" y="365125"/>
            <a:ext cx="7005654" cy="1325563"/>
          </a:xfrm>
        </p:spPr>
        <p:txBody>
          <a:bodyPr>
            <a:normAutofit fontScale="90000"/>
          </a:bodyPr>
          <a:lstStyle/>
          <a:p>
            <a:pPr algn="ctr"/>
            <a:r>
              <a:rPr lang="de-DE" b="1" dirty="0">
                <a:solidFill>
                  <a:schemeClr val="accent1">
                    <a:lumMod val="75000"/>
                  </a:schemeClr>
                </a:solidFill>
              </a:rPr>
              <a:t>BBS Syke EUROPASCHULE – </a:t>
            </a:r>
            <a:br>
              <a:rPr lang="de-DE" b="1" dirty="0">
                <a:solidFill>
                  <a:schemeClr val="accent1">
                    <a:lumMod val="75000"/>
                  </a:schemeClr>
                </a:solidFill>
              </a:rPr>
            </a:br>
            <a:r>
              <a:rPr lang="de-DE" b="1" dirty="0" err="1">
                <a:solidFill>
                  <a:schemeClr val="accent1">
                    <a:lumMod val="75000"/>
                  </a:schemeClr>
                </a:solidFill>
              </a:rPr>
              <a:t>our</a:t>
            </a:r>
            <a:r>
              <a:rPr lang="de-DE" b="1" dirty="0">
                <a:solidFill>
                  <a:schemeClr val="accent1">
                    <a:lumMod val="75000"/>
                  </a:schemeClr>
                </a:solidFill>
              </a:rPr>
              <a:t> </a:t>
            </a:r>
            <a:r>
              <a:rPr lang="de-DE" b="1" dirty="0" err="1">
                <a:solidFill>
                  <a:schemeClr val="accent1">
                    <a:lumMod val="75000"/>
                  </a:schemeClr>
                </a:solidFill>
              </a:rPr>
              <a:t>coaching</a:t>
            </a:r>
            <a:r>
              <a:rPr lang="de-DE" b="1" dirty="0">
                <a:solidFill>
                  <a:schemeClr val="accent1">
                    <a:lumMod val="75000"/>
                  </a:schemeClr>
                </a:solidFill>
              </a:rPr>
              <a:t> </a:t>
            </a:r>
            <a:r>
              <a:rPr lang="de-DE" b="1" dirty="0" err="1">
                <a:solidFill>
                  <a:schemeClr val="accent1">
                    <a:lumMod val="75000"/>
                  </a:schemeClr>
                </a:solidFill>
              </a:rPr>
              <a:t>concept</a:t>
            </a:r>
            <a:r>
              <a:rPr lang="de-DE" b="1" dirty="0">
                <a:solidFill>
                  <a:schemeClr val="accent1">
                    <a:lumMod val="75000"/>
                  </a:schemeClr>
                </a:solidFill>
              </a:rPr>
              <a:t>: </a:t>
            </a:r>
            <a:br>
              <a:rPr lang="de-DE" b="1" dirty="0">
                <a:solidFill>
                  <a:schemeClr val="accent1">
                    <a:lumMod val="75000"/>
                  </a:schemeClr>
                </a:solidFill>
              </a:rPr>
            </a:br>
            <a:r>
              <a:rPr lang="de-DE" b="1" dirty="0">
                <a:solidFill>
                  <a:schemeClr val="accent1">
                    <a:lumMod val="75000"/>
                  </a:schemeClr>
                </a:solidFill>
              </a:rPr>
              <a:t>Psychological </a:t>
            </a:r>
            <a:r>
              <a:rPr lang="de-DE" b="1" dirty="0" err="1">
                <a:solidFill>
                  <a:schemeClr val="accent1">
                    <a:lumMod val="75000"/>
                  </a:schemeClr>
                </a:solidFill>
              </a:rPr>
              <a:t>training</a:t>
            </a:r>
            <a:r>
              <a:rPr lang="de-DE" b="1" dirty="0">
                <a:solidFill>
                  <a:schemeClr val="accent1">
                    <a:lumMod val="75000"/>
                  </a:schemeClr>
                </a:solidFill>
              </a:rPr>
              <a:t> </a:t>
            </a:r>
            <a:r>
              <a:rPr lang="de-DE" b="1" dirty="0" err="1">
                <a:solidFill>
                  <a:schemeClr val="accent1">
                    <a:lumMod val="75000"/>
                  </a:schemeClr>
                </a:solidFill>
              </a:rPr>
              <a:t>for</a:t>
            </a:r>
            <a:r>
              <a:rPr lang="de-DE" b="1" dirty="0">
                <a:solidFill>
                  <a:schemeClr val="accent1">
                    <a:lumMod val="75000"/>
                  </a:schemeClr>
                </a:solidFill>
              </a:rPr>
              <a:t> </a:t>
            </a:r>
            <a:r>
              <a:rPr lang="de-DE" b="1" dirty="0" err="1">
                <a:solidFill>
                  <a:schemeClr val="accent1">
                    <a:lumMod val="75000"/>
                  </a:schemeClr>
                </a:solidFill>
              </a:rPr>
              <a:t>teachers</a:t>
            </a:r>
            <a:endParaRPr lang="de-DE" dirty="0"/>
          </a:p>
        </p:txBody>
      </p:sp>
      <p:pic>
        <p:nvPicPr>
          <p:cNvPr id="3" name="Grafik 2"/>
          <p:cNvPicPr>
            <a:picLocks noChangeAspect="1"/>
          </p:cNvPicPr>
          <p:nvPr/>
        </p:nvPicPr>
        <p:blipFill>
          <a:blip r:embed="rId3"/>
          <a:stretch>
            <a:fillRect/>
          </a:stretch>
        </p:blipFill>
        <p:spPr>
          <a:xfrm>
            <a:off x="2316206" y="2357437"/>
            <a:ext cx="7220446" cy="3255712"/>
          </a:xfrm>
          <a:prstGeom prst="rect">
            <a:avLst/>
          </a:prstGeom>
        </p:spPr>
      </p:pic>
    </p:spTree>
    <p:extLst>
      <p:ext uri="{BB962C8B-B14F-4D97-AF65-F5344CB8AC3E}">
        <p14:creationId xmlns:p14="http://schemas.microsoft.com/office/powerpoint/2010/main" val="35402276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462543" y="365125"/>
            <a:ext cx="7005654" cy="1325563"/>
          </a:xfrm>
        </p:spPr>
        <p:txBody>
          <a:bodyPr>
            <a:normAutofit fontScale="90000"/>
          </a:bodyPr>
          <a:lstStyle/>
          <a:p>
            <a:pPr algn="ctr"/>
            <a:r>
              <a:rPr lang="de-DE" b="1" dirty="0">
                <a:solidFill>
                  <a:schemeClr val="accent1">
                    <a:lumMod val="75000"/>
                  </a:schemeClr>
                </a:solidFill>
              </a:rPr>
              <a:t>BBS Syke EUROPASCHULE – </a:t>
            </a:r>
            <a:br>
              <a:rPr lang="de-DE" b="1" dirty="0">
                <a:solidFill>
                  <a:schemeClr val="accent1">
                    <a:lumMod val="75000"/>
                  </a:schemeClr>
                </a:solidFill>
              </a:rPr>
            </a:br>
            <a:r>
              <a:rPr lang="de-DE" b="1" dirty="0" err="1">
                <a:solidFill>
                  <a:schemeClr val="accent1">
                    <a:lumMod val="75000"/>
                  </a:schemeClr>
                </a:solidFill>
              </a:rPr>
              <a:t>our</a:t>
            </a:r>
            <a:r>
              <a:rPr lang="de-DE" b="1" dirty="0">
                <a:solidFill>
                  <a:schemeClr val="accent1">
                    <a:lumMod val="75000"/>
                  </a:schemeClr>
                </a:solidFill>
              </a:rPr>
              <a:t> </a:t>
            </a:r>
            <a:r>
              <a:rPr lang="de-DE" b="1" dirty="0" err="1">
                <a:solidFill>
                  <a:schemeClr val="accent1">
                    <a:lumMod val="75000"/>
                  </a:schemeClr>
                </a:solidFill>
              </a:rPr>
              <a:t>coaching</a:t>
            </a:r>
            <a:r>
              <a:rPr lang="de-DE" b="1" dirty="0">
                <a:solidFill>
                  <a:schemeClr val="accent1">
                    <a:lumMod val="75000"/>
                  </a:schemeClr>
                </a:solidFill>
              </a:rPr>
              <a:t> </a:t>
            </a:r>
            <a:r>
              <a:rPr lang="de-DE" b="1" dirty="0" err="1">
                <a:solidFill>
                  <a:schemeClr val="accent1">
                    <a:lumMod val="75000"/>
                  </a:schemeClr>
                </a:solidFill>
              </a:rPr>
              <a:t>concept</a:t>
            </a:r>
            <a:r>
              <a:rPr lang="de-DE" b="1" dirty="0">
                <a:solidFill>
                  <a:schemeClr val="accent1">
                    <a:lumMod val="75000"/>
                  </a:schemeClr>
                </a:solidFill>
              </a:rPr>
              <a:t>: </a:t>
            </a:r>
            <a:br>
              <a:rPr lang="de-DE" b="1" dirty="0">
                <a:solidFill>
                  <a:schemeClr val="accent1">
                    <a:lumMod val="75000"/>
                  </a:schemeClr>
                </a:solidFill>
              </a:rPr>
            </a:br>
            <a:r>
              <a:rPr lang="de-DE" b="1" dirty="0" err="1">
                <a:solidFill>
                  <a:schemeClr val="accent1">
                    <a:lumMod val="75000"/>
                  </a:schemeClr>
                </a:solidFill>
              </a:rPr>
              <a:t>Classroom</a:t>
            </a:r>
            <a:r>
              <a:rPr lang="de-DE" b="1" dirty="0">
                <a:solidFill>
                  <a:schemeClr val="accent1">
                    <a:lumMod val="75000"/>
                  </a:schemeClr>
                </a:solidFill>
              </a:rPr>
              <a:t> Management </a:t>
            </a:r>
            <a:r>
              <a:rPr lang="de-DE" b="1" dirty="0" err="1">
                <a:solidFill>
                  <a:schemeClr val="accent1">
                    <a:lumMod val="75000"/>
                  </a:schemeClr>
                </a:solidFill>
              </a:rPr>
              <a:t>courses</a:t>
            </a:r>
            <a:endParaRPr lang="de-DE" dirty="0"/>
          </a:p>
        </p:txBody>
      </p:sp>
      <p:pic>
        <p:nvPicPr>
          <p:cNvPr id="1028" name="Picture 4" descr="Classroom Management Strategies for Teachers • TechNotes Blo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75129" y="1991762"/>
            <a:ext cx="7180482" cy="31773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53651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462543" y="365125"/>
            <a:ext cx="7005654" cy="1325563"/>
          </a:xfrm>
        </p:spPr>
        <p:txBody>
          <a:bodyPr>
            <a:normAutofit/>
          </a:bodyPr>
          <a:lstStyle/>
          <a:p>
            <a:pPr algn="ctr"/>
            <a:r>
              <a:rPr lang="de-DE" b="1" dirty="0">
                <a:solidFill>
                  <a:schemeClr val="accent1">
                    <a:lumMod val="75000"/>
                  </a:schemeClr>
                </a:solidFill>
              </a:rPr>
              <a:t>BBS Syke EUROPASCHULE –</a:t>
            </a:r>
            <a:br>
              <a:rPr lang="de-DE" b="1" dirty="0">
                <a:solidFill>
                  <a:schemeClr val="accent1">
                    <a:lumMod val="75000"/>
                  </a:schemeClr>
                </a:solidFill>
              </a:rPr>
            </a:br>
            <a:r>
              <a:rPr lang="de-DE" b="1" dirty="0" err="1">
                <a:solidFill>
                  <a:schemeClr val="accent1">
                    <a:lumMod val="75000"/>
                  </a:schemeClr>
                </a:solidFill>
              </a:rPr>
              <a:t>Thank</a:t>
            </a:r>
            <a:r>
              <a:rPr lang="de-DE" b="1" dirty="0">
                <a:solidFill>
                  <a:schemeClr val="accent1">
                    <a:lumMod val="75000"/>
                  </a:schemeClr>
                </a:solidFill>
              </a:rPr>
              <a:t> </a:t>
            </a:r>
            <a:r>
              <a:rPr lang="de-DE" b="1" dirty="0" err="1">
                <a:solidFill>
                  <a:schemeClr val="accent1">
                    <a:lumMod val="75000"/>
                  </a:schemeClr>
                </a:solidFill>
              </a:rPr>
              <a:t>you</a:t>
            </a:r>
            <a:r>
              <a:rPr lang="de-DE" b="1" dirty="0">
                <a:solidFill>
                  <a:schemeClr val="accent1">
                    <a:lumMod val="75000"/>
                  </a:schemeClr>
                </a:solidFill>
              </a:rPr>
              <a:t> </a:t>
            </a:r>
            <a:r>
              <a:rPr lang="de-DE" b="1" dirty="0" err="1">
                <a:solidFill>
                  <a:schemeClr val="accent1">
                    <a:lumMod val="75000"/>
                  </a:schemeClr>
                </a:solidFill>
              </a:rPr>
              <a:t>for</a:t>
            </a:r>
            <a:r>
              <a:rPr lang="de-DE" b="1" dirty="0">
                <a:solidFill>
                  <a:schemeClr val="accent1">
                    <a:lumMod val="75000"/>
                  </a:schemeClr>
                </a:solidFill>
              </a:rPr>
              <a:t> </a:t>
            </a:r>
            <a:r>
              <a:rPr lang="de-DE" b="1" dirty="0" err="1">
                <a:solidFill>
                  <a:schemeClr val="accent1">
                    <a:lumMod val="75000"/>
                  </a:schemeClr>
                </a:solidFill>
              </a:rPr>
              <a:t>listening</a:t>
            </a:r>
            <a:endParaRPr lang="de-DE" dirty="0"/>
          </a:p>
        </p:txBody>
      </p:sp>
      <p:pic>
        <p:nvPicPr>
          <p:cNvPr id="3" name="Grafik 2"/>
          <p:cNvPicPr>
            <a:picLocks noChangeAspect="1"/>
          </p:cNvPicPr>
          <p:nvPr/>
        </p:nvPicPr>
        <p:blipFill>
          <a:blip r:embed="rId3"/>
          <a:stretch>
            <a:fillRect/>
          </a:stretch>
        </p:blipFill>
        <p:spPr>
          <a:xfrm>
            <a:off x="3874404" y="2050610"/>
            <a:ext cx="4133386" cy="3672593"/>
          </a:xfrm>
          <a:prstGeom prst="rect">
            <a:avLst/>
          </a:prstGeom>
        </p:spPr>
      </p:pic>
      <p:sp>
        <p:nvSpPr>
          <p:cNvPr id="4" name="Rechteck 3"/>
          <p:cNvSpPr/>
          <p:nvPr/>
        </p:nvSpPr>
        <p:spPr>
          <a:xfrm>
            <a:off x="7527957" y="1801640"/>
            <a:ext cx="479833" cy="4979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8314622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fik 6"/>
          <p:cNvPicPr>
            <a:picLocks noChangeAspect="1"/>
          </p:cNvPicPr>
          <p:nvPr/>
        </p:nvPicPr>
        <p:blipFill>
          <a:blip r:embed="rId2"/>
          <a:stretch>
            <a:fillRect/>
          </a:stretch>
        </p:blipFill>
        <p:spPr>
          <a:xfrm>
            <a:off x="2003366" y="1657323"/>
            <a:ext cx="7173885" cy="4036895"/>
          </a:xfrm>
          <a:prstGeom prst="rect">
            <a:avLst/>
          </a:prstGeom>
        </p:spPr>
      </p:pic>
      <p:sp>
        <p:nvSpPr>
          <p:cNvPr id="8" name="Titel 1"/>
          <p:cNvSpPr>
            <a:spLocks noGrp="1"/>
          </p:cNvSpPr>
          <p:nvPr>
            <p:ph type="title"/>
          </p:nvPr>
        </p:nvSpPr>
        <p:spPr>
          <a:xfrm>
            <a:off x="1853738" y="357447"/>
            <a:ext cx="7406640" cy="1333241"/>
          </a:xfrm>
        </p:spPr>
        <p:txBody>
          <a:bodyPr>
            <a:noAutofit/>
          </a:bodyPr>
          <a:lstStyle/>
          <a:p>
            <a:pPr algn="ctr"/>
            <a:r>
              <a:rPr lang="de-DE" sz="3600" b="1" dirty="0">
                <a:solidFill>
                  <a:schemeClr val="accent1">
                    <a:lumMod val="75000"/>
                  </a:schemeClr>
                </a:solidFill>
              </a:rPr>
              <a:t>BBS Syke EUROPASCHULE </a:t>
            </a:r>
            <a:r>
              <a:rPr lang="de-DE" sz="3600" b="1" dirty="0" err="1">
                <a:solidFill>
                  <a:schemeClr val="accent1">
                    <a:lumMod val="75000"/>
                  </a:schemeClr>
                </a:solidFill>
              </a:rPr>
              <a:t>is</a:t>
            </a:r>
            <a:r>
              <a:rPr lang="de-DE" sz="3600" b="1" dirty="0">
                <a:solidFill>
                  <a:schemeClr val="accent1">
                    <a:lumMod val="75000"/>
                  </a:schemeClr>
                </a:solidFill>
              </a:rPr>
              <a:t> </a:t>
            </a:r>
            <a:r>
              <a:rPr lang="de-DE" sz="3600" b="1" dirty="0" err="1">
                <a:solidFill>
                  <a:schemeClr val="accent1">
                    <a:lumMod val="75000"/>
                  </a:schemeClr>
                </a:solidFill>
              </a:rPr>
              <a:t>situated</a:t>
            </a:r>
            <a:r>
              <a:rPr lang="de-DE" sz="3600" b="1" dirty="0">
                <a:solidFill>
                  <a:schemeClr val="accent1">
                    <a:lumMod val="75000"/>
                  </a:schemeClr>
                </a:solidFill>
              </a:rPr>
              <a:t> in </a:t>
            </a:r>
            <a:r>
              <a:rPr lang="de-DE" sz="3600" b="1" dirty="0" err="1">
                <a:solidFill>
                  <a:schemeClr val="accent1">
                    <a:lumMod val="75000"/>
                  </a:schemeClr>
                </a:solidFill>
              </a:rPr>
              <a:t>the</a:t>
            </a:r>
            <a:r>
              <a:rPr lang="de-DE" sz="3600" b="1" dirty="0">
                <a:solidFill>
                  <a:schemeClr val="accent1">
                    <a:lumMod val="75000"/>
                  </a:schemeClr>
                </a:solidFill>
              </a:rPr>
              <a:t> North </a:t>
            </a:r>
            <a:r>
              <a:rPr lang="de-DE" sz="3600" b="1" dirty="0" err="1">
                <a:solidFill>
                  <a:schemeClr val="accent1">
                    <a:lumMod val="75000"/>
                  </a:schemeClr>
                </a:solidFill>
              </a:rPr>
              <a:t>of</a:t>
            </a:r>
            <a:r>
              <a:rPr lang="de-DE" sz="3600" b="1" dirty="0">
                <a:solidFill>
                  <a:schemeClr val="accent1">
                    <a:lumMod val="75000"/>
                  </a:schemeClr>
                </a:solidFill>
              </a:rPr>
              <a:t> </a:t>
            </a:r>
            <a:r>
              <a:rPr lang="de-DE" sz="3600" b="1">
                <a:solidFill>
                  <a:schemeClr val="accent1">
                    <a:lumMod val="75000"/>
                  </a:schemeClr>
                </a:solidFill>
              </a:rPr>
              <a:t>Germany </a:t>
            </a:r>
            <a:r>
              <a:rPr lang="de-DE" sz="3600" b="1" dirty="0">
                <a:solidFill>
                  <a:schemeClr val="accent1">
                    <a:lumMod val="75000"/>
                  </a:schemeClr>
                </a:solidFill>
              </a:rPr>
              <a:t>S</a:t>
            </a:r>
            <a:r>
              <a:rPr lang="de-DE" sz="3600" b="1">
                <a:solidFill>
                  <a:schemeClr val="accent1">
                    <a:lumMod val="75000"/>
                  </a:schemeClr>
                </a:solidFill>
              </a:rPr>
              <a:t>outh </a:t>
            </a:r>
            <a:r>
              <a:rPr lang="de-DE" sz="3600" b="1" dirty="0" err="1">
                <a:solidFill>
                  <a:schemeClr val="accent1">
                    <a:lumMod val="75000"/>
                  </a:schemeClr>
                </a:solidFill>
              </a:rPr>
              <a:t>of</a:t>
            </a:r>
            <a:r>
              <a:rPr lang="de-DE" sz="3600" b="1" dirty="0">
                <a:solidFill>
                  <a:schemeClr val="accent1">
                    <a:lumMod val="75000"/>
                  </a:schemeClr>
                </a:solidFill>
              </a:rPr>
              <a:t> Bremen</a:t>
            </a:r>
          </a:p>
        </p:txBody>
      </p:sp>
    </p:spTree>
    <p:extLst>
      <p:ext uri="{BB962C8B-B14F-4D97-AF65-F5344CB8AC3E}">
        <p14:creationId xmlns:p14="http://schemas.microsoft.com/office/powerpoint/2010/main" val="3936142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228850" y="357447"/>
            <a:ext cx="7734300" cy="1333241"/>
          </a:xfrm>
        </p:spPr>
        <p:txBody>
          <a:bodyPr/>
          <a:lstStyle/>
          <a:p>
            <a:pPr algn="ctr"/>
            <a:r>
              <a:rPr lang="de-DE" b="1" dirty="0">
                <a:solidFill>
                  <a:schemeClr val="accent1">
                    <a:lumMod val="75000"/>
                  </a:schemeClr>
                </a:solidFill>
              </a:rPr>
              <a:t>BBS Syke EUROPASCHULE – </a:t>
            </a:r>
            <a:br>
              <a:rPr lang="de-DE" b="1" dirty="0">
                <a:solidFill>
                  <a:schemeClr val="accent1">
                    <a:lumMod val="75000"/>
                  </a:schemeClr>
                </a:solidFill>
              </a:rPr>
            </a:br>
            <a:r>
              <a:rPr lang="de-DE" b="1" dirty="0" err="1">
                <a:solidFill>
                  <a:schemeClr val="accent1">
                    <a:lumMod val="75000"/>
                  </a:schemeClr>
                </a:solidFill>
              </a:rPr>
              <a:t>facts</a:t>
            </a:r>
            <a:r>
              <a:rPr lang="de-DE" b="1" dirty="0">
                <a:solidFill>
                  <a:schemeClr val="accent1">
                    <a:lumMod val="75000"/>
                  </a:schemeClr>
                </a:solidFill>
              </a:rPr>
              <a:t> </a:t>
            </a:r>
            <a:r>
              <a:rPr lang="de-DE" b="1" dirty="0" err="1">
                <a:solidFill>
                  <a:schemeClr val="accent1">
                    <a:lumMod val="75000"/>
                  </a:schemeClr>
                </a:solidFill>
              </a:rPr>
              <a:t>and</a:t>
            </a:r>
            <a:r>
              <a:rPr lang="de-DE" b="1" dirty="0">
                <a:solidFill>
                  <a:schemeClr val="accent1">
                    <a:lumMod val="75000"/>
                  </a:schemeClr>
                </a:solidFill>
              </a:rPr>
              <a:t> </a:t>
            </a:r>
            <a:r>
              <a:rPr lang="de-DE" b="1" dirty="0" err="1">
                <a:solidFill>
                  <a:schemeClr val="accent1">
                    <a:lumMod val="75000"/>
                  </a:schemeClr>
                </a:solidFill>
              </a:rPr>
              <a:t>figures</a:t>
            </a:r>
            <a:endParaRPr lang="de-DE" dirty="0"/>
          </a:p>
        </p:txBody>
      </p:sp>
      <p:pic>
        <p:nvPicPr>
          <p:cNvPr id="4" name="Inhaltsplatzhalter 3"/>
          <p:cNvPicPr>
            <a:picLocks noGrp="1" noChangeAspect="1"/>
          </p:cNvPicPr>
          <p:nvPr>
            <p:ph idx="1"/>
          </p:nvPr>
        </p:nvPicPr>
        <p:blipFill>
          <a:blip r:embed="rId3"/>
          <a:stretch>
            <a:fillRect/>
          </a:stretch>
        </p:blipFill>
        <p:spPr>
          <a:xfrm>
            <a:off x="2228850" y="1824572"/>
            <a:ext cx="7734300" cy="3638550"/>
          </a:xfrm>
          <a:prstGeom prst="rect">
            <a:avLst/>
          </a:prstGeom>
        </p:spPr>
      </p:pic>
    </p:spTree>
    <p:extLst>
      <p:ext uri="{BB962C8B-B14F-4D97-AF65-F5344CB8AC3E}">
        <p14:creationId xmlns:p14="http://schemas.microsoft.com/office/powerpoint/2010/main" val="21232777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192087" y="365125"/>
            <a:ext cx="6409114" cy="1325563"/>
          </a:xfrm>
        </p:spPr>
        <p:txBody>
          <a:bodyPr/>
          <a:lstStyle/>
          <a:p>
            <a:pPr algn="ctr"/>
            <a:r>
              <a:rPr lang="de-DE" b="1" dirty="0">
                <a:solidFill>
                  <a:schemeClr val="accent1">
                    <a:lumMod val="75000"/>
                  </a:schemeClr>
                </a:solidFill>
              </a:rPr>
              <a:t>BBS Syke EUROPASCHULE – </a:t>
            </a:r>
            <a:br>
              <a:rPr lang="de-DE" b="1" dirty="0">
                <a:solidFill>
                  <a:schemeClr val="accent1">
                    <a:lumMod val="75000"/>
                  </a:schemeClr>
                </a:solidFill>
              </a:rPr>
            </a:br>
            <a:r>
              <a:rPr lang="de-DE" b="1" dirty="0" err="1">
                <a:solidFill>
                  <a:schemeClr val="accent1">
                    <a:lumMod val="75000"/>
                  </a:schemeClr>
                </a:solidFill>
              </a:rPr>
              <a:t>our</a:t>
            </a:r>
            <a:r>
              <a:rPr lang="de-DE" b="1" dirty="0">
                <a:solidFill>
                  <a:schemeClr val="accent1">
                    <a:lumMod val="75000"/>
                  </a:schemeClr>
                </a:solidFill>
              </a:rPr>
              <a:t> </a:t>
            </a:r>
            <a:r>
              <a:rPr lang="de-DE" b="1" dirty="0" err="1">
                <a:solidFill>
                  <a:schemeClr val="accent1">
                    <a:lumMod val="75000"/>
                  </a:schemeClr>
                </a:solidFill>
              </a:rPr>
              <a:t>core</a:t>
            </a:r>
            <a:r>
              <a:rPr lang="de-DE" b="1" dirty="0">
                <a:solidFill>
                  <a:schemeClr val="accent1">
                    <a:lumMod val="75000"/>
                  </a:schemeClr>
                </a:solidFill>
              </a:rPr>
              <a:t> </a:t>
            </a:r>
            <a:r>
              <a:rPr lang="de-DE" b="1" dirty="0" err="1">
                <a:solidFill>
                  <a:schemeClr val="accent1">
                    <a:lumMod val="75000"/>
                  </a:schemeClr>
                </a:solidFill>
              </a:rPr>
              <a:t>business</a:t>
            </a:r>
            <a:endParaRPr lang="de-DE" dirty="0"/>
          </a:p>
        </p:txBody>
      </p:sp>
      <p:sp>
        <p:nvSpPr>
          <p:cNvPr id="3" name="Inhaltsplatzhalter 2"/>
          <p:cNvSpPr>
            <a:spLocks noGrp="1"/>
          </p:cNvSpPr>
          <p:nvPr>
            <p:ph idx="1"/>
          </p:nvPr>
        </p:nvSpPr>
        <p:spPr>
          <a:xfrm>
            <a:off x="1895302" y="1825624"/>
            <a:ext cx="9458498" cy="4351338"/>
          </a:xfrm>
        </p:spPr>
        <p:txBody>
          <a:bodyPr>
            <a:normAutofit/>
          </a:bodyPr>
          <a:lstStyle/>
          <a:p>
            <a:pPr marL="0" indent="0">
              <a:buNone/>
            </a:pPr>
            <a:r>
              <a:rPr lang="de-DE" dirty="0"/>
              <a:t> </a:t>
            </a:r>
          </a:p>
        </p:txBody>
      </p:sp>
      <p:pic>
        <p:nvPicPr>
          <p:cNvPr id="4" name="Grafik 3"/>
          <p:cNvPicPr>
            <a:picLocks noChangeAspect="1"/>
          </p:cNvPicPr>
          <p:nvPr/>
        </p:nvPicPr>
        <p:blipFill>
          <a:blip r:embed="rId3"/>
          <a:stretch>
            <a:fillRect/>
          </a:stretch>
        </p:blipFill>
        <p:spPr>
          <a:xfrm>
            <a:off x="4546208" y="4123114"/>
            <a:ext cx="2806153" cy="1858502"/>
          </a:xfrm>
          <a:prstGeom prst="rect">
            <a:avLst/>
          </a:prstGeom>
        </p:spPr>
      </p:pic>
      <p:pic>
        <p:nvPicPr>
          <p:cNvPr id="5" name="Grafik 4"/>
          <p:cNvPicPr>
            <a:picLocks noChangeAspect="1"/>
          </p:cNvPicPr>
          <p:nvPr/>
        </p:nvPicPr>
        <p:blipFill>
          <a:blip r:embed="rId4"/>
          <a:stretch>
            <a:fillRect/>
          </a:stretch>
        </p:blipFill>
        <p:spPr>
          <a:xfrm>
            <a:off x="7546404" y="1874384"/>
            <a:ext cx="2382057" cy="2366933"/>
          </a:xfrm>
          <a:prstGeom prst="rect">
            <a:avLst/>
          </a:prstGeom>
        </p:spPr>
      </p:pic>
      <p:pic>
        <p:nvPicPr>
          <p:cNvPr id="6" name="Grafik 5"/>
          <p:cNvPicPr>
            <a:picLocks noChangeAspect="1"/>
          </p:cNvPicPr>
          <p:nvPr/>
        </p:nvPicPr>
        <p:blipFill>
          <a:blip r:embed="rId5"/>
          <a:stretch>
            <a:fillRect/>
          </a:stretch>
        </p:blipFill>
        <p:spPr>
          <a:xfrm>
            <a:off x="1612669" y="1825624"/>
            <a:ext cx="3121342" cy="2080895"/>
          </a:xfrm>
          <a:prstGeom prst="rect">
            <a:avLst/>
          </a:prstGeom>
        </p:spPr>
      </p:pic>
    </p:spTree>
    <p:extLst>
      <p:ext uri="{BB962C8B-B14F-4D97-AF65-F5344CB8AC3E}">
        <p14:creationId xmlns:p14="http://schemas.microsoft.com/office/powerpoint/2010/main" val="34269793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025833" y="365125"/>
            <a:ext cx="6442364" cy="1325563"/>
          </a:xfrm>
        </p:spPr>
        <p:txBody>
          <a:bodyPr>
            <a:normAutofit fontScale="90000"/>
          </a:bodyPr>
          <a:lstStyle/>
          <a:p>
            <a:pPr algn="ctr"/>
            <a:r>
              <a:rPr lang="de-DE" b="1" dirty="0">
                <a:solidFill>
                  <a:schemeClr val="accent1">
                    <a:lumMod val="75000"/>
                  </a:schemeClr>
                </a:solidFill>
              </a:rPr>
              <a:t>BBS Syke EUROPASCHULE – </a:t>
            </a:r>
            <a:br>
              <a:rPr lang="de-DE" b="1" dirty="0">
                <a:solidFill>
                  <a:schemeClr val="accent1">
                    <a:lumMod val="75000"/>
                  </a:schemeClr>
                </a:solidFill>
              </a:rPr>
            </a:br>
            <a:r>
              <a:rPr lang="de-DE" b="1" dirty="0" err="1">
                <a:solidFill>
                  <a:schemeClr val="accent1">
                    <a:lumMod val="75000"/>
                  </a:schemeClr>
                </a:solidFill>
              </a:rPr>
              <a:t>our</a:t>
            </a:r>
            <a:r>
              <a:rPr lang="de-DE" b="1" dirty="0">
                <a:solidFill>
                  <a:schemeClr val="accent1">
                    <a:lumMod val="75000"/>
                  </a:schemeClr>
                </a:solidFill>
              </a:rPr>
              <a:t> </a:t>
            </a:r>
            <a:r>
              <a:rPr lang="de-DE" b="1" dirty="0" err="1">
                <a:solidFill>
                  <a:schemeClr val="accent1">
                    <a:lumMod val="75000"/>
                  </a:schemeClr>
                </a:solidFill>
              </a:rPr>
              <a:t>coaching</a:t>
            </a:r>
            <a:r>
              <a:rPr lang="de-DE" b="1" dirty="0">
                <a:solidFill>
                  <a:schemeClr val="accent1">
                    <a:lumMod val="75000"/>
                  </a:schemeClr>
                </a:solidFill>
              </a:rPr>
              <a:t> </a:t>
            </a:r>
            <a:r>
              <a:rPr lang="de-DE" b="1" dirty="0" err="1">
                <a:solidFill>
                  <a:schemeClr val="accent1">
                    <a:lumMod val="75000"/>
                  </a:schemeClr>
                </a:solidFill>
              </a:rPr>
              <a:t>concept</a:t>
            </a:r>
            <a:r>
              <a:rPr lang="de-DE" b="1" dirty="0">
                <a:solidFill>
                  <a:schemeClr val="accent1">
                    <a:lumMod val="75000"/>
                  </a:schemeClr>
                </a:solidFill>
              </a:rPr>
              <a:t>: </a:t>
            </a:r>
            <a:br>
              <a:rPr lang="de-DE" b="1" dirty="0">
                <a:solidFill>
                  <a:schemeClr val="accent1">
                    <a:lumMod val="75000"/>
                  </a:schemeClr>
                </a:solidFill>
              </a:rPr>
            </a:br>
            <a:r>
              <a:rPr lang="de-DE" b="1" dirty="0" err="1">
                <a:solidFill>
                  <a:schemeClr val="accent1">
                    <a:lumMod val="75000"/>
                  </a:schemeClr>
                </a:solidFill>
              </a:rPr>
              <a:t>Our</a:t>
            </a:r>
            <a:r>
              <a:rPr lang="de-DE" b="1" dirty="0">
                <a:solidFill>
                  <a:schemeClr val="accent1">
                    <a:lumMod val="75000"/>
                  </a:schemeClr>
                </a:solidFill>
              </a:rPr>
              <a:t> </a:t>
            </a:r>
            <a:r>
              <a:rPr lang="de-DE" b="1" dirty="0" err="1">
                <a:solidFill>
                  <a:schemeClr val="accent1">
                    <a:lumMod val="75000"/>
                  </a:schemeClr>
                </a:solidFill>
              </a:rPr>
              <a:t>school</a:t>
            </a:r>
            <a:r>
              <a:rPr lang="de-DE" b="1" dirty="0">
                <a:solidFill>
                  <a:schemeClr val="accent1">
                    <a:lumMod val="75000"/>
                  </a:schemeClr>
                </a:solidFill>
              </a:rPr>
              <a:t> </a:t>
            </a:r>
            <a:r>
              <a:rPr lang="de-DE" b="1" dirty="0" err="1">
                <a:solidFill>
                  <a:schemeClr val="accent1">
                    <a:lumMod val="75000"/>
                  </a:schemeClr>
                </a:solidFill>
              </a:rPr>
              <a:t>coaches</a:t>
            </a:r>
            <a:endParaRPr lang="de-DE" dirty="0"/>
          </a:p>
        </p:txBody>
      </p:sp>
      <p:pic>
        <p:nvPicPr>
          <p:cNvPr id="2050" name="Picture 2" descr="Beratungslehrkräfte"/>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3374967" y="1950316"/>
            <a:ext cx="5550384" cy="36929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55864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025833" y="365125"/>
            <a:ext cx="6442364" cy="1325563"/>
          </a:xfrm>
        </p:spPr>
        <p:txBody>
          <a:bodyPr>
            <a:normAutofit fontScale="90000"/>
          </a:bodyPr>
          <a:lstStyle/>
          <a:p>
            <a:pPr algn="ctr"/>
            <a:r>
              <a:rPr lang="de-DE" b="1" dirty="0">
                <a:solidFill>
                  <a:schemeClr val="accent1">
                    <a:lumMod val="75000"/>
                  </a:schemeClr>
                </a:solidFill>
              </a:rPr>
              <a:t>BBS Syke EUROPASCHULE – </a:t>
            </a:r>
            <a:br>
              <a:rPr lang="de-DE" b="1" dirty="0">
                <a:solidFill>
                  <a:schemeClr val="accent1">
                    <a:lumMod val="75000"/>
                  </a:schemeClr>
                </a:solidFill>
              </a:rPr>
            </a:br>
            <a:r>
              <a:rPr lang="de-DE" b="1" dirty="0" err="1">
                <a:solidFill>
                  <a:schemeClr val="accent1">
                    <a:lumMod val="75000"/>
                  </a:schemeClr>
                </a:solidFill>
              </a:rPr>
              <a:t>our</a:t>
            </a:r>
            <a:r>
              <a:rPr lang="de-DE" b="1" dirty="0">
                <a:solidFill>
                  <a:schemeClr val="accent1">
                    <a:lumMod val="75000"/>
                  </a:schemeClr>
                </a:solidFill>
              </a:rPr>
              <a:t> </a:t>
            </a:r>
            <a:r>
              <a:rPr lang="de-DE" b="1" dirty="0" err="1">
                <a:solidFill>
                  <a:schemeClr val="accent1">
                    <a:lumMod val="75000"/>
                  </a:schemeClr>
                </a:solidFill>
              </a:rPr>
              <a:t>coaching</a:t>
            </a:r>
            <a:r>
              <a:rPr lang="de-DE" b="1" dirty="0">
                <a:solidFill>
                  <a:schemeClr val="accent1">
                    <a:lumMod val="75000"/>
                  </a:schemeClr>
                </a:solidFill>
              </a:rPr>
              <a:t> </a:t>
            </a:r>
            <a:r>
              <a:rPr lang="de-DE" b="1" dirty="0" err="1">
                <a:solidFill>
                  <a:schemeClr val="accent1">
                    <a:lumMod val="75000"/>
                  </a:schemeClr>
                </a:solidFill>
              </a:rPr>
              <a:t>concept</a:t>
            </a:r>
            <a:r>
              <a:rPr lang="de-DE" b="1" dirty="0">
                <a:solidFill>
                  <a:schemeClr val="accent1">
                    <a:lumMod val="75000"/>
                  </a:schemeClr>
                </a:solidFill>
              </a:rPr>
              <a:t>: </a:t>
            </a:r>
            <a:br>
              <a:rPr lang="de-DE" b="1" dirty="0">
                <a:solidFill>
                  <a:schemeClr val="accent1">
                    <a:lumMod val="75000"/>
                  </a:schemeClr>
                </a:solidFill>
              </a:rPr>
            </a:br>
            <a:r>
              <a:rPr lang="de-DE" b="1" dirty="0" err="1">
                <a:solidFill>
                  <a:schemeClr val="accent1">
                    <a:lumMod val="75000"/>
                  </a:schemeClr>
                </a:solidFill>
              </a:rPr>
              <a:t>Our</a:t>
            </a:r>
            <a:r>
              <a:rPr lang="de-DE" b="1" dirty="0">
                <a:solidFill>
                  <a:schemeClr val="accent1">
                    <a:lumMod val="75000"/>
                  </a:schemeClr>
                </a:solidFill>
              </a:rPr>
              <a:t> </a:t>
            </a:r>
            <a:r>
              <a:rPr lang="de-DE" b="1" dirty="0" err="1">
                <a:solidFill>
                  <a:schemeClr val="accent1">
                    <a:lumMod val="75000"/>
                  </a:schemeClr>
                </a:solidFill>
              </a:rPr>
              <a:t>social</a:t>
            </a:r>
            <a:r>
              <a:rPr lang="de-DE" b="1" dirty="0">
                <a:solidFill>
                  <a:schemeClr val="accent1">
                    <a:lumMod val="75000"/>
                  </a:schemeClr>
                </a:solidFill>
              </a:rPr>
              <a:t> </a:t>
            </a:r>
            <a:r>
              <a:rPr lang="de-DE" b="1" dirty="0" err="1">
                <a:solidFill>
                  <a:schemeClr val="accent1">
                    <a:lumMod val="75000"/>
                  </a:schemeClr>
                </a:solidFill>
              </a:rPr>
              <a:t>workers</a:t>
            </a:r>
            <a:endParaRPr lang="de-DE" dirty="0"/>
          </a:p>
        </p:txBody>
      </p:sp>
      <p:pic>
        <p:nvPicPr>
          <p:cNvPr id="6" name="Inhaltsplatzhalter 5"/>
          <p:cNvPicPr>
            <a:picLocks noGrp="1" noChangeAspect="1"/>
          </p:cNvPicPr>
          <p:nvPr>
            <p:ph idx="1"/>
          </p:nvPr>
        </p:nvPicPr>
        <p:blipFill>
          <a:blip r:embed="rId3"/>
          <a:stretch>
            <a:fillRect/>
          </a:stretch>
        </p:blipFill>
        <p:spPr>
          <a:xfrm>
            <a:off x="2732420" y="1825625"/>
            <a:ext cx="2903305" cy="4351338"/>
          </a:xfrm>
          <a:prstGeom prst="rect">
            <a:avLst/>
          </a:prstGeom>
        </p:spPr>
      </p:pic>
      <p:pic>
        <p:nvPicPr>
          <p:cNvPr id="7" name="Grafik 6"/>
          <p:cNvPicPr>
            <a:picLocks noChangeAspect="1"/>
          </p:cNvPicPr>
          <p:nvPr/>
        </p:nvPicPr>
        <p:blipFill>
          <a:blip r:embed="rId4"/>
          <a:stretch>
            <a:fillRect/>
          </a:stretch>
        </p:blipFill>
        <p:spPr>
          <a:xfrm>
            <a:off x="6203470" y="1825626"/>
            <a:ext cx="2222786" cy="4351338"/>
          </a:xfrm>
          <a:prstGeom prst="rect">
            <a:avLst/>
          </a:prstGeom>
        </p:spPr>
      </p:pic>
    </p:spTree>
    <p:extLst>
      <p:ext uri="{BB962C8B-B14F-4D97-AF65-F5344CB8AC3E}">
        <p14:creationId xmlns:p14="http://schemas.microsoft.com/office/powerpoint/2010/main" val="9527309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025833" y="365125"/>
            <a:ext cx="6442364" cy="1325563"/>
          </a:xfrm>
        </p:spPr>
        <p:txBody>
          <a:bodyPr>
            <a:normAutofit fontScale="90000"/>
          </a:bodyPr>
          <a:lstStyle/>
          <a:p>
            <a:pPr algn="ctr"/>
            <a:r>
              <a:rPr lang="de-DE" b="1" dirty="0">
                <a:solidFill>
                  <a:schemeClr val="accent1">
                    <a:lumMod val="75000"/>
                  </a:schemeClr>
                </a:solidFill>
              </a:rPr>
              <a:t>BBS Syke EUROPASCHULE – </a:t>
            </a:r>
            <a:br>
              <a:rPr lang="de-DE" b="1" dirty="0">
                <a:solidFill>
                  <a:schemeClr val="accent1">
                    <a:lumMod val="75000"/>
                  </a:schemeClr>
                </a:solidFill>
              </a:rPr>
            </a:br>
            <a:r>
              <a:rPr lang="de-DE" b="1" dirty="0" err="1">
                <a:solidFill>
                  <a:schemeClr val="accent1">
                    <a:lumMod val="75000"/>
                  </a:schemeClr>
                </a:solidFill>
              </a:rPr>
              <a:t>our</a:t>
            </a:r>
            <a:r>
              <a:rPr lang="de-DE" b="1" dirty="0">
                <a:solidFill>
                  <a:schemeClr val="accent1">
                    <a:lumMod val="75000"/>
                  </a:schemeClr>
                </a:solidFill>
              </a:rPr>
              <a:t> </a:t>
            </a:r>
            <a:r>
              <a:rPr lang="de-DE" b="1" dirty="0" err="1">
                <a:solidFill>
                  <a:schemeClr val="accent1">
                    <a:lumMod val="75000"/>
                  </a:schemeClr>
                </a:solidFill>
              </a:rPr>
              <a:t>coaching</a:t>
            </a:r>
            <a:r>
              <a:rPr lang="de-DE" b="1" dirty="0">
                <a:solidFill>
                  <a:schemeClr val="accent1">
                    <a:lumMod val="75000"/>
                  </a:schemeClr>
                </a:solidFill>
              </a:rPr>
              <a:t> </a:t>
            </a:r>
            <a:r>
              <a:rPr lang="de-DE" b="1" dirty="0" err="1">
                <a:solidFill>
                  <a:schemeClr val="accent1">
                    <a:lumMod val="75000"/>
                  </a:schemeClr>
                </a:solidFill>
              </a:rPr>
              <a:t>concept</a:t>
            </a:r>
            <a:r>
              <a:rPr lang="de-DE" b="1" dirty="0">
                <a:solidFill>
                  <a:schemeClr val="accent1">
                    <a:lumMod val="75000"/>
                  </a:schemeClr>
                </a:solidFill>
              </a:rPr>
              <a:t>: </a:t>
            </a:r>
            <a:br>
              <a:rPr lang="de-DE" b="1" dirty="0">
                <a:solidFill>
                  <a:schemeClr val="accent1">
                    <a:lumMod val="75000"/>
                  </a:schemeClr>
                </a:solidFill>
              </a:rPr>
            </a:br>
            <a:r>
              <a:rPr lang="de-DE" b="1" dirty="0" err="1">
                <a:solidFill>
                  <a:schemeClr val="accent1">
                    <a:lumMod val="75000"/>
                  </a:schemeClr>
                </a:solidFill>
              </a:rPr>
              <a:t>Our</a:t>
            </a:r>
            <a:r>
              <a:rPr lang="de-DE" b="1" dirty="0">
                <a:solidFill>
                  <a:schemeClr val="accent1">
                    <a:lumMod val="75000"/>
                  </a:schemeClr>
                </a:solidFill>
              </a:rPr>
              <a:t> </a:t>
            </a:r>
            <a:r>
              <a:rPr lang="de-DE" b="1" dirty="0" err="1">
                <a:solidFill>
                  <a:schemeClr val="accent1">
                    <a:lumMod val="75000"/>
                  </a:schemeClr>
                </a:solidFill>
              </a:rPr>
              <a:t>school</a:t>
            </a:r>
            <a:r>
              <a:rPr lang="de-DE" b="1" dirty="0">
                <a:solidFill>
                  <a:schemeClr val="accent1">
                    <a:lumMod val="75000"/>
                  </a:schemeClr>
                </a:solidFill>
              </a:rPr>
              <a:t> pastoral care</a:t>
            </a:r>
            <a:endParaRPr lang="de-DE" dirty="0"/>
          </a:p>
        </p:txBody>
      </p:sp>
      <p:pic>
        <p:nvPicPr>
          <p:cNvPr id="4" name="Grafik 3"/>
          <p:cNvPicPr>
            <a:picLocks noChangeAspect="1"/>
          </p:cNvPicPr>
          <p:nvPr/>
        </p:nvPicPr>
        <p:blipFill>
          <a:blip r:embed="rId3"/>
          <a:stretch>
            <a:fillRect/>
          </a:stretch>
        </p:blipFill>
        <p:spPr>
          <a:xfrm>
            <a:off x="3532909" y="2157411"/>
            <a:ext cx="5149532" cy="3428741"/>
          </a:xfrm>
          <a:prstGeom prst="rect">
            <a:avLst/>
          </a:prstGeom>
        </p:spPr>
      </p:pic>
    </p:spTree>
    <p:extLst>
      <p:ext uri="{BB962C8B-B14F-4D97-AF65-F5344CB8AC3E}">
        <p14:creationId xmlns:p14="http://schemas.microsoft.com/office/powerpoint/2010/main" val="16265160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025833" y="365125"/>
            <a:ext cx="6442364" cy="1325563"/>
          </a:xfrm>
        </p:spPr>
        <p:txBody>
          <a:bodyPr>
            <a:normAutofit fontScale="90000"/>
          </a:bodyPr>
          <a:lstStyle/>
          <a:p>
            <a:pPr algn="ctr"/>
            <a:r>
              <a:rPr lang="de-DE" b="1" dirty="0">
                <a:solidFill>
                  <a:schemeClr val="accent1">
                    <a:lumMod val="75000"/>
                  </a:schemeClr>
                </a:solidFill>
              </a:rPr>
              <a:t>BBS Syke EUROPASCHULE – </a:t>
            </a:r>
            <a:br>
              <a:rPr lang="de-DE" b="1" dirty="0">
                <a:solidFill>
                  <a:schemeClr val="accent1">
                    <a:lumMod val="75000"/>
                  </a:schemeClr>
                </a:solidFill>
              </a:rPr>
            </a:br>
            <a:r>
              <a:rPr lang="de-DE" b="1" dirty="0" err="1">
                <a:solidFill>
                  <a:schemeClr val="accent1">
                    <a:lumMod val="75000"/>
                  </a:schemeClr>
                </a:solidFill>
              </a:rPr>
              <a:t>our</a:t>
            </a:r>
            <a:r>
              <a:rPr lang="de-DE" b="1" dirty="0">
                <a:solidFill>
                  <a:schemeClr val="accent1">
                    <a:lumMod val="75000"/>
                  </a:schemeClr>
                </a:solidFill>
              </a:rPr>
              <a:t> </a:t>
            </a:r>
            <a:r>
              <a:rPr lang="de-DE" b="1" dirty="0" err="1">
                <a:solidFill>
                  <a:schemeClr val="accent1">
                    <a:lumMod val="75000"/>
                  </a:schemeClr>
                </a:solidFill>
              </a:rPr>
              <a:t>coaching</a:t>
            </a:r>
            <a:r>
              <a:rPr lang="de-DE" b="1" dirty="0">
                <a:solidFill>
                  <a:schemeClr val="accent1">
                    <a:lumMod val="75000"/>
                  </a:schemeClr>
                </a:solidFill>
              </a:rPr>
              <a:t> </a:t>
            </a:r>
            <a:r>
              <a:rPr lang="de-DE" b="1" dirty="0" err="1">
                <a:solidFill>
                  <a:schemeClr val="accent1">
                    <a:lumMod val="75000"/>
                  </a:schemeClr>
                </a:solidFill>
              </a:rPr>
              <a:t>concept</a:t>
            </a:r>
            <a:r>
              <a:rPr lang="de-DE" b="1" dirty="0">
                <a:solidFill>
                  <a:schemeClr val="accent1">
                    <a:lumMod val="75000"/>
                  </a:schemeClr>
                </a:solidFill>
              </a:rPr>
              <a:t>: </a:t>
            </a:r>
            <a:br>
              <a:rPr lang="de-DE" b="1" dirty="0">
                <a:solidFill>
                  <a:schemeClr val="accent1">
                    <a:lumMod val="75000"/>
                  </a:schemeClr>
                </a:solidFill>
              </a:rPr>
            </a:br>
            <a:r>
              <a:rPr lang="de-DE" b="1" dirty="0">
                <a:solidFill>
                  <a:schemeClr val="accent1">
                    <a:lumMod val="75000"/>
                  </a:schemeClr>
                </a:solidFill>
              </a:rPr>
              <a:t>Professional </a:t>
            </a:r>
            <a:r>
              <a:rPr lang="de-DE" b="1" dirty="0" err="1">
                <a:solidFill>
                  <a:schemeClr val="accent1">
                    <a:lumMod val="75000"/>
                  </a:schemeClr>
                </a:solidFill>
              </a:rPr>
              <a:t>coaching</a:t>
            </a:r>
            <a:endParaRPr lang="de-DE" dirty="0"/>
          </a:p>
        </p:txBody>
      </p:sp>
      <p:sp>
        <p:nvSpPr>
          <p:cNvPr id="3" name="Textfeld 2"/>
          <p:cNvSpPr txBox="1"/>
          <p:nvPr/>
        </p:nvSpPr>
        <p:spPr>
          <a:xfrm>
            <a:off x="2751513" y="2460567"/>
            <a:ext cx="6458989" cy="2339102"/>
          </a:xfrm>
          <a:prstGeom prst="rect">
            <a:avLst/>
          </a:prstGeom>
          <a:noFill/>
        </p:spPr>
        <p:txBody>
          <a:bodyPr wrap="square" rtlCol="0">
            <a:spAutoFit/>
          </a:bodyPr>
          <a:lstStyle/>
          <a:p>
            <a:pPr marL="342900" indent="-342900">
              <a:buAutoNum type="arabicPeriod"/>
            </a:pPr>
            <a:r>
              <a:rPr lang="de-DE" sz="3200" dirty="0">
                <a:solidFill>
                  <a:srgbClr val="002060"/>
                </a:solidFill>
              </a:rPr>
              <a:t>General Information</a:t>
            </a:r>
          </a:p>
          <a:p>
            <a:pPr marL="342900" indent="-342900">
              <a:buAutoNum type="arabicPeriod"/>
            </a:pPr>
            <a:r>
              <a:rPr lang="de-DE" sz="3200" dirty="0">
                <a:solidFill>
                  <a:srgbClr val="002060"/>
                </a:solidFill>
              </a:rPr>
              <a:t>BIB (Career Information Fair)</a:t>
            </a:r>
          </a:p>
          <a:p>
            <a:pPr marL="342900" indent="-342900">
              <a:buAutoNum type="arabicPeriod"/>
            </a:pPr>
            <a:r>
              <a:rPr lang="de-DE" sz="3200" dirty="0" err="1">
                <a:solidFill>
                  <a:srgbClr val="002060"/>
                </a:solidFill>
              </a:rPr>
              <a:t>Cooperation</a:t>
            </a:r>
            <a:r>
              <a:rPr lang="de-DE" sz="3200" dirty="0">
                <a:solidFill>
                  <a:srgbClr val="002060"/>
                </a:solidFill>
              </a:rPr>
              <a:t> </a:t>
            </a:r>
            <a:r>
              <a:rPr lang="de-DE" sz="3200" dirty="0" err="1">
                <a:solidFill>
                  <a:srgbClr val="002060"/>
                </a:solidFill>
              </a:rPr>
              <a:t>with</a:t>
            </a:r>
            <a:r>
              <a:rPr lang="de-DE" sz="3200" dirty="0">
                <a:solidFill>
                  <a:srgbClr val="002060"/>
                </a:solidFill>
              </a:rPr>
              <a:t> </a:t>
            </a:r>
            <a:r>
              <a:rPr lang="de-DE" sz="3200" dirty="0" err="1">
                <a:solidFill>
                  <a:srgbClr val="002060"/>
                </a:solidFill>
              </a:rPr>
              <a:t>the</a:t>
            </a:r>
            <a:r>
              <a:rPr lang="de-DE" sz="3200" dirty="0">
                <a:solidFill>
                  <a:srgbClr val="002060"/>
                </a:solidFill>
              </a:rPr>
              <a:t> </a:t>
            </a:r>
            <a:r>
              <a:rPr lang="de-DE" sz="3200" dirty="0" err="1">
                <a:solidFill>
                  <a:srgbClr val="002060"/>
                </a:solidFill>
              </a:rPr>
              <a:t>employment</a:t>
            </a:r>
            <a:r>
              <a:rPr lang="de-DE" sz="3200" dirty="0">
                <a:solidFill>
                  <a:srgbClr val="002060"/>
                </a:solidFill>
              </a:rPr>
              <a:t> </a:t>
            </a:r>
            <a:r>
              <a:rPr lang="de-DE" sz="3200" dirty="0" err="1">
                <a:solidFill>
                  <a:srgbClr val="002060"/>
                </a:solidFill>
              </a:rPr>
              <a:t>agency</a:t>
            </a:r>
            <a:endParaRPr lang="de-DE" sz="3200" dirty="0">
              <a:solidFill>
                <a:srgbClr val="002060"/>
              </a:solidFill>
            </a:endParaRPr>
          </a:p>
          <a:p>
            <a:pPr marL="342900" indent="-342900">
              <a:buAutoNum type="arabicPeriod"/>
            </a:pPr>
            <a:endParaRPr lang="de-DE" dirty="0"/>
          </a:p>
        </p:txBody>
      </p:sp>
      <p:sp>
        <p:nvSpPr>
          <p:cNvPr id="5" name="Rectangle 1"/>
          <p:cNvSpPr>
            <a:spLocks noChangeArrowheads="1"/>
          </p:cNvSpPr>
          <p:nvPr/>
        </p:nvSpPr>
        <p:spPr bwMode="auto">
          <a:xfrm>
            <a:off x="0" y="0"/>
            <a:ext cx="12192000" cy="457200"/>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2100" b="0" i="0" u="none" strike="noStrike" cap="none" normalizeH="0" baseline="0">
                <a:ln>
                  <a:noFill/>
                </a:ln>
                <a:solidFill>
                  <a:srgbClr val="202124"/>
                </a:solidFill>
                <a:effectLst/>
                <a:latin typeface="inherit"/>
              </a:rPr>
              <a:t>Career information exchange</a:t>
            </a:r>
            <a:r>
              <a:rPr kumimoji="0" lang="de-DE" altLang="de-DE" sz="800" b="0" i="0" u="none" strike="noStrike" cap="none" normalizeH="0" baseline="0">
                <a:ln>
                  <a:noFill/>
                </a:ln>
                <a:solidFill>
                  <a:schemeClr val="tx1"/>
                </a:solidFill>
                <a:effectLst/>
              </a:rPr>
              <a:t> </a:t>
            </a:r>
            <a:endParaRPr kumimoji="0" lang="de-DE" altLang="de-DE"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4897409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025833" y="365125"/>
            <a:ext cx="6442364" cy="1325563"/>
          </a:xfrm>
        </p:spPr>
        <p:txBody>
          <a:bodyPr>
            <a:normAutofit fontScale="90000"/>
          </a:bodyPr>
          <a:lstStyle/>
          <a:p>
            <a:pPr algn="ctr"/>
            <a:r>
              <a:rPr lang="de-DE" b="1" dirty="0">
                <a:solidFill>
                  <a:schemeClr val="accent1">
                    <a:lumMod val="75000"/>
                  </a:schemeClr>
                </a:solidFill>
              </a:rPr>
              <a:t>BBS Syke EUROPASCHULE – </a:t>
            </a:r>
            <a:br>
              <a:rPr lang="de-DE" b="1" dirty="0">
                <a:solidFill>
                  <a:schemeClr val="accent1">
                    <a:lumMod val="75000"/>
                  </a:schemeClr>
                </a:solidFill>
              </a:rPr>
            </a:br>
            <a:r>
              <a:rPr lang="de-DE" b="1" dirty="0" err="1">
                <a:solidFill>
                  <a:schemeClr val="accent1">
                    <a:lumMod val="75000"/>
                  </a:schemeClr>
                </a:solidFill>
              </a:rPr>
              <a:t>our</a:t>
            </a:r>
            <a:r>
              <a:rPr lang="de-DE" b="1" dirty="0">
                <a:solidFill>
                  <a:schemeClr val="accent1">
                    <a:lumMod val="75000"/>
                  </a:schemeClr>
                </a:solidFill>
              </a:rPr>
              <a:t> </a:t>
            </a:r>
            <a:r>
              <a:rPr lang="de-DE" b="1" dirty="0" err="1">
                <a:solidFill>
                  <a:schemeClr val="accent1">
                    <a:lumMod val="75000"/>
                  </a:schemeClr>
                </a:solidFill>
              </a:rPr>
              <a:t>coaching</a:t>
            </a:r>
            <a:r>
              <a:rPr lang="de-DE" b="1" dirty="0">
                <a:solidFill>
                  <a:schemeClr val="accent1">
                    <a:lumMod val="75000"/>
                  </a:schemeClr>
                </a:solidFill>
              </a:rPr>
              <a:t> </a:t>
            </a:r>
            <a:r>
              <a:rPr lang="de-DE" b="1" dirty="0" err="1">
                <a:solidFill>
                  <a:schemeClr val="accent1">
                    <a:lumMod val="75000"/>
                  </a:schemeClr>
                </a:solidFill>
              </a:rPr>
              <a:t>concept</a:t>
            </a:r>
            <a:r>
              <a:rPr lang="de-DE" b="1" dirty="0">
                <a:solidFill>
                  <a:schemeClr val="accent1">
                    <a:lumMod val="75000"/>
                  </a:schemeClr>
                </a:solidFill>
              </a:rPr>
              <a:t>: </a:t>
            </a:r>
            <a:br>
              <a:rPr lang="de-DE" b="1" dirty="0">
                <a:solidFill>
                  <a:schemeClr val="accent1">
                    <a:lumMod val="75000"/>
                  </a:schemeClr>
                </a:solidFill>
              </a:rPr>
            </a:br>
            <a:r>
              <a:rPr lang="de-DE" b="1" dirty="0">
                <a:solidFill>
                  <a:schemeClr val="accent1">
                    <a:lumMod val="75000"/>
                  </a:schemeClr>
                </a:solidFill>
              </a:rPr>
              <a:t>School-</a:t>
            </a:r>
            <a:r>
              <a:rPr lang="de-DE" b="1" dirty="0" err="1">
                <a:solidFill>
                  <a:schemeClr val="accent1">
                    <a:lumMod val="75000"/>
                  </a:schemeClr>
                </a:solidFill>
              </a:rPr>
              <a:t>life</a:t>
            </a:r>
            <a:r>
              <a:rPr lang="de-DE" b="1" dirty="0">
                <a:solidFill>
                  <a:schemeClr val="accent1">
                    <a:lumMod val="75000"/>
                  </a:schemeClr>
                </a:solidFill>
              </a:rPr>
              <a:t>-balance</a:t>
            </a:r>
            <a:endParaRPr lang="de-DE" dirty="0"/>
          </a:p>
        </p:txBody>
      </p:sp>
      <p:pic>
        <p:nvPicPr>
          <p:cNvPr id="3" name="Grafik 2"/>
          <p:cNvPicPr>
            <a:picLocks noChangeAspect="1"/>
          </p:cNvPicPr>
          <p:nvPr/>
        </p:nvPicPr>
        <p:blipFill>
          <a:blip r:embed="rId3"/>
          <a:stretch>
            <a:fillRect/>
          </a:stretch>
        </p:blipFill>
        <p:spPr>
          <a:xfrm>
            <a:off x="4790599" y="1942272"/>
            <a:ext cx="2912832" cy="4365616"/>
          </a:xfrm>
          <a:prstGeom prst="rect">
            <a:avLst/>
          </a:prstGeom>
        </p:spPr>
      </p:pic>
    </p:spTree>
    <p:extLst>
      <p:ext uri="{BB962C8B-B14F-4D97-AF65-F5344CB8AC3E}">
        <p14:creationId xmlns:p14="http://schemas.microsoft.com/office/powerpoint/2010/main" val="3102326148"/>
      </p:ext>
    </p:extLst>
  </p:cSld>
  <p:clrMapOvr>
    <a:masterClrMapping/>
  </p:clrMapOvr>
</p:sld>
</file>

<file path=ppt/theme/theme1.xml><?xml version="1.0" encoding="utf-8"?>
<a:theme xmlns:a="http://schemas.openxmlformats.org/drawingml/2006/main" name="Office">
  <a:themeElements>
    <a:clrScheme name="Violett II">
      <a:dk1>
        <a:sysClr val="windowText" lastClr="000000"/>
      </a:dk1>
      <a:lt1>
        <a:sysClr val="window" lastClr="FFFFFF"/>
      </a:lt1>
      <a:dk2>
        <a:srgbClr val="632E62"/>
      </a:dk2>
      <a:lt2>
        <a:srgbClr val="EAE5EB"/>
      </a:lt2>
      <a:accent1>
        <a:srgbClr val="92278F"/>
      </a:accent1>
      <a:accent2>
        <a:srgbClr val="9B57D3"/>
      </a:accent2>
      <a:accent3>
        <a:srgbClr val="755DD9"/>
      </a:accent3>
      <a:accent4>
        <a:srgbClr val="665EB8"/>
      </a:accent4>
      <a:accent5>
        <a:srgbClr val="45A5ED"/>
      </a:accent5>
      <a:accent6>
        <a:srgbClr val="5982DB"/>
      </a:accent6>
      <a:hlink>
        <a:srgbClr val="0066FF"/>
      </a:hlink>
      <a:folHlink>
        <a:srgbClr val="666699"/>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695</Words>
  <Application>Microsoft Office PowerPoint</Application>
  <PresentationFormat>Breitbild</PresentationFormat>
  <Paragraphs>122</Paragraphs>
  <Slides>13</Slides>
  <Notes>11</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13</vt:i4>
      </vt:variant>
    </vt:vector>
  </HeadingPairs>
  <TitlesOfParts>
    <vt:vector size="19" baseType="lpstr">
      <vt:lpstr>ＭＳ Ｐゴシック</vt:lpstr>
      <vt:lpstr>Arial</vt:lpstr>
      <vt:lpstr>Calibri</vt:lpstr>
      <vt:lpstr>Calibri Light</vt:lpstr>
      <vt:lpstr>inherit</vt:lpstr>
      <vt:lpstr>Office</vt:lpstr>
      <vt:lpstr>Fitter 3 Minds – VET - Jobs</vt:lpstr>
      <vt:lpstr>BBS Syke EUROPASCHULE is situated in the North of Germany South of Bremen</vt:lpstr>
      <vt:lpstr>BBS Syke EUROPASCHULE –  facts and figures</vt:lpstr>
      <vt:lpstr>BBS Syke EUROPASCHULE –  our core business</vt:lpstr>
      <vt:lpstr>BBS Syke EUROPASCHULE –  our coaching concept:  Our school coaches</vt:lpstr>
      <vt:lpstr>BBS Syke EUROPASCHULE –  our coaching concept:  Our social workers</vt:lpstr>
      <vt:lpstr>BBS Syke EUROPASCHULE –  our coaching concept:  Our school pastoral care</vt:lpstr>
      <vt:lpstr>BBS Syke EUROPASCHULE –  our coaching concept:  Professional coaching</vt:lpstr>
      <vt:lpstr>BBS Syke EUROPASCHULE –  our coaching concept:  School-life-balance</vt:lpstr>
      <vt:lpstr>BBS Syke EUROPASCHULE –  our coaching concept:  Coaching for teachers</vt:lpstr>
      <vt:lpstr>BBS Syke EUROPASCHULE –  our coaching concept:  Psychological training for teachers</vt:lpstr>
      <vt:lpstr>BBS Syke EUROPASCHULE –  our coaching concept:  Classroom Management courses</vt:lpstr>
      <vt:lpstr>BBS Syke EUROPASCHULE – Thank you for listening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Hillermann Silke</dc:creator>
  <cp:lastModifiedBy>Silke Hillermann</cp:lastModifiedBy>
  <cp:revision>17</cp:revision>
  <dcterms:created xsi:type="dcterms:W3CDTF">2024-02-23T11:14:32Z</dcterms:created>
  <dcterms:modified xsi:type="dcterms:W3CDTF">2024-11-27T11:40:56Z</dcterms:modified>
</cp:coreProperties>
</file>